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6" r:id="rId3"/>
    <p:sldId id="259" r:id="rId4"/>
    <p:sldId id="269" r:id="rId5"/>
    <p:sldId id="258" r:id="rId6"/>
    <p:sldId id="260" r:id="rId7"/>
    <p:sldId id="270" r:id="rId8"/>
    <p:sldId id="264" r:id="rId9"/>
    <p:sldId id="265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12AA0C-28CF-4CF0-8BC7-F11CF8011E9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D39945-B5BB-49F9-8C1B-0C7D253239E1}">
      <dgm:prSet phldrT="[Текст]" phldr="1"/>
      <dgm:spPr/>
      <dgm:t>
        <a:bodyPr/>
        <a:lstStyle/>
        <a:p>
          <a:endParaRPr lang="ru-RU" dirty="0"/>
        </a:p>
      </dgm:t>
    </dgm:pt>
    <dgm:pt modelId="{6F9F44CA-D63A-4C59-AB38-710F90A13550}" type="parTrans" cxnId="{74B1FBD8-C42D-46F7-86AF-0908945AE901}">
      <dgm:prSet/>
      <dgm:spPr/>
      <dgm:t>
        <a:bodyPr/>
        <a:lstStyle/>
        <a:p>
          <a:endParaRPr lang="ru-RU"/>
        </a:p>
      </dgm:t>
    </dgm:pt>
    <dgm:pt modelId="{58BF5296-983D-47EC-874D-716ABD483631}" type="sibTrans" cxnId="{74B1FBD8-C42D-46F7-86AF-0908945AE901}">
      <dgm:prSet/>
      <dgm:spPr/>
      <dgm:t>
        <a:bodyPr/>
        <a:lstStyle/>
        <a:p>
          <a:endParaRPr lang="ru-RU"/>
        </a:p>
      </dgm:t>
    </dgm:pt>
    <dgm:pt modelId="{1C866747-B21C-4891-994C-DA9B23A66F6B}">
      <dgm:prSet phldrT="[Текст]"/>
      <dgm:spPr/>
      <dgm:t>
        <a:bodyPr/>
        <a:lstStyle/>
        <a:p>
          <a:r>
            <a:rPr lang="ru-RU" dirty="0" smtClean="0">
              <a:latin typeface="Bookman Old Style" pitchFamily="18" charset="0"/>
              <a:ea typeface="Batang" pitchFamily="18" charset="-127"/>
              <a:cs typeface="Times New Roman" pitchFamily="18" charset="0"/>
            </a:rPr>
            <a:t>Трудности в учебной деятельности</a:t>
          </a:r>
          <a:endParaRPr lang="ru-RU" dirty="0">
            <a:latin typeface="Bookman Old Style" pitchFamily="18" charset="0"/>
            <a:ea typeface="Batang" pitchFamily="18" charset="-127"/>
            <a:cs typeface="Times New Roman" pitchFamily="18" charset="0"/>
          </a:endParaRPr>
        </a:p>
      </dgm:t>
    </dgm:pt>
    <dgm:pt modelId="{131C7877-DACD-4507-8F59-2E2E041EA9FA}" type="parTrans" cxnId="{2D84CC3D-9C8C-472B-85AC-1BFF0D8366E2}">
      <dgm:prSet/>
      <dgm:spPr/>
      <dgm:t>
        <a:bodyPr/>
        <a:lstStyle/>
        <a:p>
          <a:endParaRPr lang="ru-RU"/>
        </a:p>
      </dgm:t>
    </dgm:pt>
    <dgm:pt modelId="{B327C6E1-6B25-4962-83A8-59D87442DCDF}" type="sibTrans" cxnId="{2D84CC3D-9C8C-472B-85AC-1BFF0D8366E2}">
      <dgm:prSet/>
      <dgm:spPr/>
      <dgm:t>
        <a:bodyPr/>
        <a:lstStyle/>
        <a:p>
          <a:endParaRPr lang="ru-RU"/>
        </a:p>
      </dgm:t>
    </dgm:pt>
    <dgm:pt modelId="{8420A39A-AB2A-4866-B35B-262D6392C337}">
      <dgm:prSet phldrT="[Текст]" phldr="1"/>
      <dgm:spPr/>
      <dgm:t>
        <a:bodyPr/>
        <a:lstStyle/>
        <a:p>
          <a:endParaRPr lang="ru-RU"/>
        </a:p>
      </dgm:t>
    </dgm:pt>
    <dgm:pt modelId="{804131F1-8020-4F27-A886-877AAC551CC0}" type="parTrans" cxnId="{048BB9A7-607C-48D4-8242-D0F674CCCECE}">
      <dgm:prSet/>
      <dgm:spPr/>
      <dgm:t>
        <a:bodyPr/>
        <a:lstStyle/>
        <a:p>
          <a:endParaRPr lang="ru-RU"/>
        </a:p>
      </dgm:t>
    </dgm:pt>
    <dgm:pt modelId="{B26528E2-3121-463D-A57F-22D80484462C}" type="sibTrans" cxnId="{048BB9A7-607C-48D4-8242-D0F674CCCECE}">
      <dgm:prSet/>
      <dgm:spPr/>
      <dgm:t>
        <a:bodyPr/>
        <a:lstStyle/>
        <a:p>
          <a:endParaRPr lang="ru-RU"/>
        </a:p>
      </dgm:t>
    </dgm:pt>
    <dgm:pt modelId="{84DCB3B0-D847-44DD-93F2-AAEFFB4DE6B9}">
      <dgm:prSet phldrT="[Текст]"/>
      <dgm:spPr/>
      <dgm:t>
        <a:bodyPr/>
        <a:lstStyle/>
        <a:p>
          <a:r>
            <a:rPr lang="ru-RU" dirty="0" smtClean="0">
              <a:latin typeface="Bookman Old Style" pitchFamily="18" charset="0"/>
            </a:rPr>
            <a:t>Изменения в личностной сфере</a:t>
          </a:r>
          <a:endParaRPr lang="ru-RU" dirty="0">
            <a:latin typeface="Bookman Old Style" pitchFamily="18" charset="0"/>
          </a:endParaRPr>
        </a:p>
      </dgm:t>
    </dgm:pt>
    <dgm:pt modelId="{279D4765-CD73-487C-A090-CBE573F0B588}" type="parTrans" cxnId="{D1A03BEC-620F-47B0-8733-8E496514E36E}">
      <dgm:prSet/>
      <dgm:spPr/>
      <dgm:t>
        <a:bodyPr/>
        <a:lstStyle/>
        <a:p>
          <a:endParaRPr lang="ru-RU"/>
        </a:p>
      </dgm:t>
    </dgm:pt>
    <dgm:pt modelId="{12CA6E22-24CD-4EF8-9E41-51790A26E8F4}" type="sibTrans" cxnId="{D1A03BEC-620F-47B0-8733-8E496514E36E}">
      <dgm:prSet/>
      <dgm:spPr/>
      <dgm:t>
        <a:bodyPr/>
        <a:lstStyle/>
        <a:p>
          <a:endParaRPr lang="ru-RU"/>
        </a:p>
      </dgm:t>
    </dgm:pt>
    <dgm:pt modelId="{B011A4BA-1DA5-4544-B945-E307F3115001}">
      <dgm:prSet phldrT="[Текст]" phldr="1"/>
      <dgm:spPr/>
      <dgm:t>
        <a:bodyPr/>
        <a:lstStyle/>
        <a:p>
          <a:endParaRPr lang="ru-RU"/>
        </a:p>
      </dgm:t>
    </dgm:pt>
    <dgm:pt modelId="{374E7CDD-FAFE-4D88-B59A-BCA3900A4AC7}" type="parTrans" cxnId="{F7243039-D89F-4A28-A571-86B5713B1C6E}">
      <dgm:prSet/>
      <dgm:spPr/>
      <dgm:t>
        <a:bodyPr/>
        <a:lstStyle/>
        <a:p>
          <a:endParaRPr lang="ru-RU"/>
        </a:p>
      </dgm:t>
    </dgm:pt>
    <dgm:pt modelId="{847DCF13-08FE-481F-9DAF-EB5D234345C0}" type="sibTrans" cxnId="{F7243039-D89F-4A28-A571-86B5713B1C6E}">
      <dgm:prSet/>
      <dgm:spPr/>
      <dgm:t>
        <a:bodyPr/>
        <a:lstStyle/>
        <a:p>
          <a:endParaRPr lang="ru-RU"/>
        </a:p>
      </dgm:t>
    </dgm:pt>
    <dgm:pt modelId="{CA55E10B-2476-4432-97F5-9D9C634D8CF1}">
      <dgm:prSet phldrT="[Текст]"/>
      <dgm:spPr/>
      <dgm:t>
        <a:bodyPr/>
        <a:lstStyle/>
        <a:p>
          <a:r>
            <a:rPr lang="ru-RU" dirty="0" smtClean="0">
              <a:latin typeface="Bookman Old Style" pitchFamily="18" charset="0"/>
            </a:rPr>
            <a:t>Ухудшение здоровья (физического, психического) </a:t>
          </a:r>
          <a:endParaRPr lang="ru-RU" dirty="0">
            <a:latin typeface="Bookman Old Style" pitchFamily="18" charset="0"/>
          </a:endParaRPr>
        </a:p>
      </dgm:t>
    </dgm:pt>
    <dgm:pt modelId="{F0DD22D5-3790-469F-A460-BA99B79CA3F2}" type="parTrans" cxnId="{2302B99E-B194-4F55-A6A3-82E00B3282CC}">
      <dgm:prSet/>
      <dgm:spPr/>
      <dgm:t>
        <a:bodyPr/>
        <a:lstStyle/>
        <a:p>
          <a:endParaRPr lang="ru-RU"/>
        </a:p>
      </dgm:t>
    </dgm:pt>
    <dgm:pt modelId="{3C708731-8BE6-44E1-88EB-2E5702114ABC}" type="sibTrans" cxnId="{2302B99E-B194-4F55-A6A3-82E00B3282CC}">
      <dgm:prSet/>
      <dgm:spPr/>
      <dgm:t>
        <a:bodyPr/>
        <a:lstStyle/>
        <a:p>
          <a:endParaRPr lang="ru-RU"/>
        </a:p>
      </dgm:t>
    </dgm:pt>
    <dgm:pt modelId="{7553C2C0-D948-4991-939C-3FAE78A9E303}" type="pres">
      <dgm:prSet presAssocID="{1B12AA0C-28CF-4CF0-8BC7-F11CF8011E9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27D9B02-48BB-42B7-8A9D-67BCB3B0010C}" type="pres">
      <dgm:prSet presAssocID="{C1D39945-B5BB-49F9-8C1B-0C7D253239E1}" presName="composite" presStyleCnt="0"/>
      <dgm:spPr/>
    </dgm:pt>
    <dgm:pt modelId="{466A6844-7F83-42DB-81AD-3E088727FE50}" type="pres">
      <dgm:prSet presAssocID="{C1D39945-B5BB-49F9-8C1B-0C7D253239E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49A909-BD27-4BE6-B929-1548490E3CDA}" type="pres">
      <dgm:prSet presAssocID="{C1D39945-B5BB-49F9-8C1B-0C7D253239E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907487-6D5C-4AE5-8EEB-F8F39962759A}" type="pres">
      <dgm:prSet presAssocID="{58BF5296-983D-47EC-874D-716ABD483631}" presName="sp" presStyleCnt="0"/>
      <dgm:spPr/>
    </dgm:pt>
    <dgm:pt modelId="{A2233541-D55A-4FCE-9521-BEFBEF0B9D71}" type="pres">
      <dgm:prSet presAssocID="{8420A39A-AB2A-4866-B35B-262D6392C337}" presName="composite" presStyleCnt="0"/>
      <dgm:spPr/>
    </dgm:pt>
    <dgm:pt modelId="{F521A04A-5E84-4B6A-AD22-84947EDCA2D9}" type="pres">
      <dgm:prSet presAssocID="{8420A39A-AB2A-4866-B35B-262D6392C33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619CCB-9063-4136-809E-B74DB6C6D5C1}" type="pres">
      <dgm:prSet presAssocID="{8420A39A-AB2A-4866-B35B-262D6392C33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C9610-31EE-4983-A9C4-AF0168E6687D}" type="pres">
      <dgm:prSet presAssocID="{B26528E2-3121-463D-A57F-22D80484462C}" presName="sp" presStyleCnt="0"/>
      <dgm:spPr/>
    </dgm:pt>
    <dgm:pt modelId="{06D10F47-9A18-4EFA-9526-E6497B2B8F10}" type="pres">
      <dgm:prSet presAssocID="{B011A4BA-1DA5-4544-B945-E307F3115001}" presName="composite" presStyleCnt="0"/>
      <dgm:spPr/>
    </dgm:pt>
    <dgm:pt modelId="{D3E47F53-A962-46C3-8477-4193FEA3505B}" type="pres">
      <dgm:prSet presAssocID="{B011A4BA-1DA5-4544-B945-E307F311500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1520EB-2023-46F3-B194-B4224EF4EE73}" type="pres">
      <dgm:prSet presAssocID="{B011A4BA-1DA5-4544-B945-E307F311500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A3DEDC-A6ED-476D-B8BA-39F22AE2587A}" type="presOf" srcId="{8420A39A-AB2A-4866-B35B-262D6392C337}" destId="{F521A04A-5E84-4B6A-AD22-84947EDCA2D9}" srcOrd="0" destOrd="0" presId="urn:microsoft.com/office/officeart/2005/8/layout/chevron2"/>
    <dgm:cxn modelId="{0EB1EF32-CB7E-4128-917E-C6BCCEBD0C61}" type="presOf" srcId="{84DCB3B0-D847-44DD-93F2-AAEFFB4DE6B9}" destId="{60619CCB-9063-4136-809E-B74DB6C6D5C1}" srcOrd="0" destOrd="0" presId="urn:microsoft.com/office/officeart/2005/8/layout/chevron2"/>
    <dgm:cxn modelId="{984E8571-6288-43E2-9DCE-5174A7919DA9}" type="presOf" srcId="{B011A4BA-1DA5-4544-B945-E307F3115001}" destId="{D3E47F53-A962-46C3-8477-4193FEA3505B}" srcOrd="0" destOrd="0" presId="urn:microsoft.com/office/officeart/2005/8/layout/chevron2"/>
    <dgm:cxn modelId="{4D02A779-F147-401E-9D02-B65A6392C73D}" type="presOf" srcId="{1B12AA0C-28CF-4CF0-8BC7-F11CF8011E9C}" destId="{7553C2C0-D948-4991-939C-3FAE78A9E303}" srcOrd="0" destOrd="0" presId="urn:microsoft.com/office/officeart/2005/8/layout/chevron2"/>
    <dgm:cxn modelId="{5B0F4E97-5E59-4933-82D1-DE67418515DA}" type="presOf" srcId="{CA55E10B-2476-4432-97F5-9D9C634D8CF1}" destId="{741520EB-2023-46F3-B194-B4224EF4EE73}" srcOrd="0" destOrd="0" presId="urn:microsoft.com/office/officeart/2005/8/layout/chevron2"/>
    <dgm:cxn modelId="{048BB9A7-607C-48D4-8242-D0F674CCCECE}" srcId="{1B12AA0C-28CF-4CF0-8BC7-F11CF8011E9C}" destId="{8420A39A-AB2A-4866-B35B-262D6392C337}" srcOrd="1" destOrd="0" parTransId="{804131F1-8020-4F27-A886-877AAC551CC0}" sibTransId="{B26528E2-3121-463D-A57F-22D80484462C}"/>
    <dgm:cxn modelId="{74B1FBD8-C42D-46F7-86AF-0908945AE901}" srcId="{1B12AA0C-28CF-4CF0-8BC7-F11CF8011E9C}" destId="{C1D39945-B5BB-49F9-8C1B-0C7D253239E1}" srcOrd="0" destOrd="0" parTransId="{6F9F44CA-D63A-4C59-AB38-710F90A13550}" sibTransId="{58BF5296-983D-47EC-874D-716ABD483631}"/>
    <dgm:cxn modelId="{D3AE5F22-04C4-4F5D-9801-C5152AC6E168}" type="presOf" srcId="{C1D39945-B5BB-49F9-8C1B-0C7D253239E1}" destId="{466A6844-7F83-42DB-81AD-3E088727FE50}" srcOrd="0" destOrd="0" presId="urn:microsoft.com/office/officeart/2005/8/layout/chevron2"/>
    <dgm:cxn modelId="{2D84CC3D-9C8C-472B-85AC-1BFF0D8366E2}" srcId="{C1D39945-B5BB-49F9-8C1B-0C7D253239E1}" destId="{1C866747-B21C-4891-994C-DA9B23A66F6B}" srcOrd="0" destOrd="0" parTransId="{131C7877-DACD-4507-8F59-2E2E041EA9FA}" sibTransId="{B327C6E1-6B25-4962-83A8-59D87442DCDF}"/>
    <dgm:cxn modelId="{F7243039-D89F-4A28-A571-86B5713B1C6E}" srcId="{1B12AA0C-28CF-4CF0-8BC7-F11CF8011E9C}" destId="{B011A4BA-1DA5-4544-B945-E307F3115001}" srcOrd="2" destOrd="0" parTransId="{374E7CDD-FAFE-4D88-B59A-BCA3900A4AC7}" sibTransId="{847DCF13-08FE-481F-9DAF-EB5D234345C0}"/>
    <dgm:cxn modelId="{2302B99E-B194-4F55-A6A3-82E00B3282CC}" srcId="{B011A4BA-1DA5-4544-B945-E307F3115001}" destId="{CA55E10B-2476-4432-97F5-9D9C634D8CF1}" srcOrd="0" destOrd="0" parTransId="{F0DD22D5-3790-469F-A460-BA99B79CA3F2}" sibTransId="{3C708731-8BE6-44E1-88EB-2E5702114ABC}"/>
    <dgm:cxn modelId="{D1A03BEC-620F-47B0-8733-8E496514E36E}" srcId="{8420A39A-AB2A-4866-B35B-262D6392C337}" destId="{84DCB3B0-D847-44DD-93F2-AAEFFB4DE6B9}" srcOrd="0" destOrd="0" parTransId="{279D4765-CD73-487C-A090-CBE573F0B588}" sibTransId="{12CA6E22-24CD-4EF8-9E41-51790A26E8F4}"/>
    <dgm:cxn modelId="{4BF2977E-3A72-4808-BE6F-277D2FCB19F1}" type="presOf" srcId="{1C866747-B21C-4891-994C-DA9B23A66F6B}" destId="{AF49A909-BD27-4BE6-B929-1548490E3CDA}" srcOrd="0" destOrd="0" presId="urn:microsoft.com/office/officeart/2005/8/layout/chevron2"/>
    <dgm:cxn modelId="{CA154284-A192-4819-814C-8381539E0D4D}" type="presParOf" srcId="{7553C2C0-D948-4991-939C-3FAE78A9E303}" destId="{427D9B02-48BB-42B7-8A9D-67BCB3B0010C}" srcOrd="0" destOrd="0" presId="urn:microsoft.com/office/officeart/2005/8/layout/chevron2"/>
    <dgm:cxn modelId="{B79556A5-47D3-44B7-9E68-86EC4E496465}" type="presParOf" srcId="{427D9B02-48BB-42B7-8A9D-67BCB3B0010C}" destId="{466A6844-7F83-42DB-81AD-3E088727FE50}" srcOrd="0" destOrd="0" presId="urn:microsoft.com/office/officeart/2005/8/layout/chevron2"/>
    <dgm:cxn modelId="{E1197FB5-0A37-4862-B015-C1586C91A2C6}" type="presParOf" srcId="{427D9B02-48BB-42B7-8A9D-67BCB3B0010C}" destId="{AF49A909-BD27-4BE6-B929-1548490E3CDA}" srcOrd="1" destOrd="0" presId="urn:microsoft.com/office/officeart/2005/8/layout/chevron2"/>
    <dgm:cxn modelId="{60A7302D-EFE4-4FC1-9939-687BCC5EE228}" type="presParOf" srcId="{7553C2C0-D948-4991-939C-3FAE78A9E303}" destId="{C1907487-6D5C-4AE5-8EEB-F8F39962759A}" srcOrd="1" destOrd="0" presId="urn:microsoft.com/office/officeart/2005/8/layout/chevron2"/>
    <dgm:cxn modelId="{E4375687-9F90-4CC3-938C-B3C5E833BEE0}" type="presParOf" srcId="{7553C2C0-D948-4991-939C-3FAE78A9E303}" destId="{A2233541-D55A-4FCE-9521-BEFBEF0B9D71}" srcOrd="2" destOrd="0" presId="urn:microsoft.com/office/officeart/2005/8/layout/chevron2"/>
    <dgm:cxn modelId="{466E9F13-6994-4703-AEDF-B8A76472C8F3}" type="presParOf" srcId="{A2233541-D55A-4FCE-9521-BEFBEF0B9D71}" destId="{F521A04A-5E84-4B6A-AD22-84947EDCA2D9}" srcOrd="0" destOrd="0" presId="urn:microsoft.com/office/officeart/2005/8/layout/chevron2"/>
    <dgm:cxn modelId="{041B9563-F529-4B90-89D2-3B13554D13E6}" type="presParOf" srcId="{A2233541-D55A-4FCE-9521-BEFBEF0B9D71}" destId="{60619CCB-9063-4136-809E-B74DB6C6D5C1}" srcOrd="1" destOrd="0" presId="urn:microsoft.com/office/officeart/2005/8/layout/chevron2"/>
    <dgm:cxn modelId="{320461FA-A8DE-46A5-A4B1-818589C2DB96}" type="presParOf" srcId="{7553C2C0-D948-4991-939C-3FAE78A9E303}" destId="{AAEC9610-31EE-4983-A9C4-AF0168E6687D}" srcOrd="3" destOrd="0" presId="urn:microsoft.com/office/officeart/2005/8/layout/chevron2"/>
    <dgm:cxn modelId="{078669DA-FFA0-4B87-8F25-F8C1871BBA7D}" type="presParOf" srcId="{7553C2C0-D948-4991-939C-3FAE78A9E303}" destId="{06D10F47-9A18-4EFA-9526-E6497B2B8F10}" srcOrd="4" destOrd="0" presId="urn:microsoft.com/office/officeart/2005/8/layout/chevron2"/>
    <dgm:cxn modelId="{C1FC946A-C74C-472F-97D8-438095A78082}" type="presParOf" srcId="{06D10F47-9A18-4EFA-9526-E6497B2B8F10}" destId="{D3E47F53-A962-46C3-8477-4193FEA3505B}" srcOrd="0" destOrd="0" presId="urn:microsoft.com/office/officeart/2005/8/layout/chevron2"/>
    <dgm:cxn modelId="{1FD6994C-B27D-4DC4-8DBD-7E9B3A7008EE}" type="presParOf" srcId="{06D10F47-9A18-4EFA-9526-E6497B2B8F10}" destId="{741520EB-2023-46F3-B194-B4224EF4EE7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0679DC-567C-467D-9EFA-4EA681AB201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F4D17E-02AF-4816-9B0E-00799A0A0D9A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Bookman Old Style" pitchFamily="18" charset="0"/>
            </a:rPr>
            <a:t>Непопулярный ребенок </a:t>
          </a:r>
          <a:endParaRPr lang="ru-RU" dirty="0">
            <a:solidFill>
              <a:schemeClr val="tx1"/>
            </a:solidFill>
            <a:latin typeface="Bookman Old Style" pitchFamily="18" charset="0"/>
          </a:endParaRPr>
        </a:p>
      </dgm:t>
    </dgm:pt>
    <dgm:pt modelId="{D7CB2FF4-7AE3-40FD-9E85-3C113365C912}" type="parTrans" cxnId="{BD6E122E-83E8-4417-B9CE-3CA7D12347EE}">
      <dgm:prSet/>
      <dgm:spPr/>
      <dgm:t>
        <a:bodyPr/>
        <a:lstStyle/>
        <a:p>
          <a:endParaRPr lang="ru-RU"/>
        </a:p>
      </dgm:t>
    </dgm:pt>
    <dgm:pt modelId="{1700754B-0E78-40D0-A9D5-A3F8523FD3A8}" type="sibTrans" cxnId="{BD6E122E-83E8-4417-B9CE-3CA7D12347EE}">
      <dgm:prSet/>
      <dgm:spPr/>
      <dgm:t>
        <a:bodyPr/>
        <a:lstStyle/>
        <a:p>
          <a:endParaRPr lang="ru-RU"/>
        </a:p>
      </dgm:t>
    </dgm:pt>
    <dgm:pt modelId="{6CC850DA-1F48-4049-B02D-3FC81AE94AE7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Bookman Old Style" pitchFamily="18" charset="0"/>
            </a:rPr>
            <a:t>Школьные конфликты</a:t>
          </a:r>
          <a:endParaRPr lang="ru-RU" dirty="0">
            <a:solidFill>
              <a:schemeClr val="tx1"/>
            </a:solidFill>
            <a:latin typeface="Bookman Old Style" pitchFamily="18" charset="0"/>
          </a:endParaRPr>
        </a:p>
      </dgm:t>
    </dgm:pt>
    <dgm:pt modelId="{92CE6177-2916-4942-9BEA-A05A76E6979A}" type="parTrans" cxnId="{A657947C-60D6-48B8-9F7E-36E53313EDE7}">
      <dgm:prSet/>
      <dgm:spPr/>
      <dgm:t>
        <a:bodyPr/>
        <a:lstStyle/>
        <a:p>
          <a:endParaRPr lang="ru-RU"/>
        </a:p>
      </dgm:t>
    </dgm:pt>
    <dgm:pt modelId="{F64383F8-685F-4195-A6A8-84BE4A5F98E4}" type="sibTrans" cxnId="{A657947C-60D6-48B8-9F7E-36E53313EDE7}">
      <dgm:prSet/>
      <dgm:spPr/>
      <dgm:t>
        <a:bodyPr/>
        <a:lstStyle/>
        <a:p>
          <a:endParaRPr lang="ru-RU"/>
        </a:p>
      </dgm:t>
    </dgm:pt>
    <dgm:pt modelId="{665E5F54-8CD0-4518-B5EE-64CCC93B6DE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Bookman Old Style" pitchFamily="18" charset="0"/>
            </a:rPr>
            <a:t>Агрессивный ребенок </a:t>
          </a:r>
          <a:endParaRPr lang="ru-RU" dirty="0">
            <a:solidFill>
              <a:schemeClr val="tx1"/>
            </a:solidFill>
            <a:latin typeface="Bookman Old Style" pitchFamily="18" charset="0"/>
          </a:endParaRPr>
        </a:p>
      </dgm:t>
    </dgm:pt>
    <dgm:pt modelId="{DF24A582-BB71-4301-B882-8E10ACD6DB21}" type="parTrans" cxnId="{35CA7BDA-E232-4A55-B003-AE4BA4C9EB7D}">
      <dgm:prSet/>
      <dgm:spPr/>
      <dgm:t>
        <a:bodyPr/>
        <a:lstStyle/>
        <a:p>
          <a:endParaRPr lang="ru-RU"/>
        </a:p>
      </dgm:t>
    </dgm:pt>
    <dgm:pt modelId="{BF6021D0-23FB-43C2-93A4-A678F362C33F}" type="sibTrans" cxnId="{35CA7BDA-E232-4A55-B003-AE4BA4C9EB7D}">
      <dgm:prSet/>
      <dgm:spPr/>
      <dgm:t>
        <a:bodyPr/>
        <a:lstStyle/>
        <a:p>
          <a:endParaRPr lang="ru-RU"/>
        </a:p>
      </dgm:t>
    </dgm:pt>
    <dgm:pt modelId="{5CB1A04E-BB05-461C-A9A2-B12F1EA8E4DD}" type="pres">
      <dgm:prSet presAssocID="{0F0679DC-567C-467D-9EFA-4EA681AB20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1C7655-00B0-40E4-9DC8-E3378B9729C9}" type="pres">
      <dgm:prSet presAssocID="{0EF4D17E-02AF-4816-9B0E-00799A0A0D9A}" presName="parentLin" presStyleCnt="0"/>
      <dgm:spPr/>
    </dgm:pt>
    <dgm:pt modelId="{0FD110FD-ECE8-4A86-8032-FA65B99802DD}" type="pres">
      <dgm:prSet presAssocID="{0EF4D17E-02AF-4816-9B0E-00799A0A0D9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C9AACB4-0B02-4D69-AAAB-4B46C41959D9}" type="pres">
      <dgm:prSet presAssocID="{0EF4D17E-02AF-4816-9B0E-00799A0A0D9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9BC977-C9A9-407F-AB1B-BEBBEF0C5E31}" type="pres">
      <dgm:prSet presAssocID="{0EF4D17E-02AF-4816-9B0E-00799A0A0D9A}" presName="negativeSpace" presStyleCnt="0"/>
      <dgm:spPr/>
    </dgm:pt>
    <dgm:pt modelId="{E88ED1C9-0B29-46B7-BCC2-32FFD22DCE32}" type="pres">
      <dgm:prSet presAssocID="{0EF4D17E-02AF-4816-9B0E-00799A0A0D9A}" presName="childText" presStyleLbl="conFgAcc1" presStyleIdx="0" presStyleCnt="3">
        <dgm:presLayoutVars>
          <dgm:bulletEnabled val="1"/>
        </dgm:presLayoutVars>
      </dgm:prSet>
      <dgm:spPr/>
    </dgm:pt>
    <dgm:pt modelId="{E230C6A1-85D8-46EA-98AD-109FC217726C}" type="pres">
      <dgm:prSet presAssocID="{1700754B-0E78-40D0-A9D5-A3F8523FD3A8}" presName="spaceBetweenRectangles" presStyleCnt="0"/>
      <dgm:spPr/>
    </dgm:pt>
    <dgm:pt modelId="{47D31EF8-0BB2-403B-9CE5-B4594984C68D}" type="pres">
      <dgm:prSet presAssocID="{6CC850DA-1F48-4049-B02D-3FC81AE94AE7}" presName="parentLin" presStyleCnt="0"/>
      <dgm:spPr/>
    </dgm:pt>
    <dgm:pt modelId="{4DE5277A-CD69-4B0F-A049-AE8BCDE12BEC}" type="pres">
      <dgm:prSet presAssocID="{6CC850DA-1F48-4049-B02D-3FC81AE94AE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5D9F137-FEBE-446D-AD56-A68FFC994709}" type="pres">
      <dgm:prSet presAssocID="{6CC850DA-1F48-4049-B02D-3FC81AE94A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B4583D-A36D-441E-966B-4A88D9A59C6A}" type="pres">
      <dgm:prSet presAssocID="{6CC850DA-1F48-4049-B02D-3FC81AE94AE7}" presName="negativeSpace" presStyleCnt="0"/>
      <dgm:spPr/>
    </dgm:pt>
    <dgm:pt modelId="{96E1E86B-D006-4816-8885-3FA0DC322877}" type="pres">
      <dgm:prSet presAssocID="{6CC850DA-1F48-4049-B02D-3FC81AE94AE7}" presName="childText" presStyleLbl="conFgAcc1" presStyleIdx="1" presStyleCnt="3">
        <dgm:presLayoutVars>
          <dgm:bulletEnabled val="1"/>
        </dgm:presLayoutVars>
      </dgm:prSet>
      <dgm:spPr/>
    </dgm:pt>
    <dgm:pt modelId="{7082E16F-9589-457D-A318-3A83E4144F41}" type="pres">
      <dgm:prSet presAssocID="{F64383F8-685F-4195-A6A8-84BE4A5F98E4}" presName="spaceBetweenRectangles" presStyleCnt="0"/>
      <dgm:spPr/>
    </dgm:pt>
    <dgm:pt modelId="{9877B0CE-715E-482E-AA56-2968A473AABE}" type="pres">
      <dgm:prSet presAssocID="{665E5F54-8CD0-4518-B5EE-64CCC93B6DE2}" presName="parentLin" presStyleCnt="0"/>
      <dgm:spPr/>
    </dgm:pt>
    <dgm:pt modelId="{44304743-6E24-441A-9F19-2ACCB6B58E1F}" type="pres">
      <dgm:prSet presAssocID="{665E5F54-8CD0-4518-B5EE-64CCC93B6DE2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F92F913-864F-47DF-8089-5786DE299795}" type="pres">
      <dgm:prSet presAssocID="{665E5F54-8CD0-4518-B5EE-64CCC93B6DE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AEBC2E-1949-40B0-A091-04D098356123}" type="pres">
      <dgm:prSet presAssocID="{665E5F54-8CD0-4518-B5EE-64CCC93B6DE2}" presName="negativeSpace" presStyleCnt="0"/>
      <dgm:spPr/>
    </dgm:pt>
    <dgm:pt modelId="{022562E9-068B-47B0-A86E-DEE8915FA400}" type="pres">
      <dgm:prSet presAssocID="{665E5F54-8CD0-4518-B5EE-64CCC93B6DE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DC3F12D-3E04-4F1A-930C-6C7FA071DB37}" type="presOf" srcId="{6CC850DA-1F48-4049-B02D-3FC81AE94AE7}" destId="{D5D9F137-FEBE-446D-AD56-A68FFC994709}" srcOrd="1" destOrd="0" presId="urn:microsoft.com/office/officeart/2005/8/layout/list1"/>
    <dgm:cxn modelId="{844BAEFC-777E-4E89-B49F-10A115773A60}" type="presOf" srcId="{665E5F54-8CD0-4518-B5EE-64CCC93B6DE2}" destId="{FF92F913-864F-47DF-8089-5786DE299795}" srcOrd="1" destOrd="0" presId="urn:microsoft.com/office/officeart/2005/8/layout/list1"/>
    <dgm:cxn modelId="{A657947C-60D6-48B8-9F7E-36E53313EDE7}" srcId="{0F0679DC-567C-467D-9EFA-4EA681AB201D}" destId="{6CC850DA-1F48-4049-B02D-3FC81AE94AE7}" srcOrd="1" destOrd="0" parTransId="{92CE6177-2916-4942-9BEA-A05A76E6979A}" sibTransId="{F64383F8-685F-4195-A6A8-84BE4A5F98E4}"/>
    <dgm:cxn modelId="{8D524AE0-C2B5-4191-B81E-3079B065D585}" type="presOf" srcId="{0EF4D17E-02AF-4816-9B0E-00799A0A0D9A}" destId="{CC9AACB4-0B02-4D69-AAAB-4B46C41959D9}" srcOrd="1" destOrd="0" presId="urn:microsoft.com/office/officeart/2005/8/layout/list1"/>
    <dgm:cxn modelId="{BD6E122E-83E8-4417-B9CE-3CA7D12347EE}" srcId="{0F0679DC-567C-467D-9EFA-4EA681AB201D}" destId="{0EF4D17E-02AF-4816-9B0E-00799A0A0D9A}" srcOrd="0" destOrd="0" parTransId="{D7CB2FF4-7AE3-40FD-9E85-3C113365C912}" sibTransId="{1700754B-0E78-40D0-A9D5-A3F8523FD3A8}"/>
    <dgm:cxn modelId="{9118BCBD-1127-4585-8A79-E19D299E4986}" type="presOf" srcId="{6CC850DA-1F48-4049-B02D-3FC81AE94AE7}" destId="{4DE5277A-CD69-4B0F-A049-AE8BCDE12BEC}" srcOrd="0" destOrd="0" presId="urn:microsoft.com/office/officeart/2005/8/layout/list1"/>
    <dgm:cxn modelId="{9E2617E7-C749-4E0A-95FA-D88F3CB4EE45}" type="presOf" srcId="{0F0679DC-567C-467D-9EFA-4EA681AB201D}" destId="{5CB1A04E-BB05-461C-A9A2-B12F1EA8E4DD}" srcOrd="0" destOrd="0" presId="urn:microsoft.com/office/officeart/2005/8/layout/list1"/>
    <dgm:cxn modelId="{6D3C24F4-388B-44CF-9718-6DB085991249}" type="presOf" srcId="{0EF4D17E-02AF-4816-9B0E-00799A0A0D9A}" destId="{0FD110FD-ECE8-4A86-8032-FA65B99802DD}" srcOrd="0" destOrd="0" presId="urn:microsoft.com/office/officeart/2005/8/layout/list1"/>
    <dgm:cxn modelId="{35CA7BDA-E232-4A55-B003-AE4BA4C9EB7D}" srcId="{0F0679DC-567C-467D-9EFA-4EA681AB201D}" destId="{665E5F54-8CD0-4518-B5EE-64CCC93B6DE2}" srcOrd="2" destOrd="0" parTransId="{DF24A582-BB71-4301-B882-8E10ACD6DB21}" sibTransId="{BF6021D0-23FB-43C2-93A4-A678F362C33F}"/>
    <dgm:cxn modelId="{912714FE-B513-42BA-9D85-FDA0BE50BEB1}" type="presOf" srcId="{665E5F54-8CD0-4518-B5EE-64CCC93B6DE2}" destId="{44304743-6E24-441A-9F19-2ACCB6B58E1F}" srcOrd="0" destOrd="0" presId="urn:microsoft.com/office/officeart/2005/8/layout/list1"/>
    <dgm:cxn modelId="{E760EC2B-6C42-4327-B8DB-71C0F1B40F51}" type="presParOf" srcId="{5CB1A04E-BB05-461C-A9A2-B12F1EA8E4DD}" destId="{091C7655-00B0-40E4-9DC8-E3378B9729C9}" srcOrd="0" destOrd="0" presId="urn:microsoft.com/office/officeart/2005/8/layout/list1"/>
    <dgm:cxn modelId="{807942A4-FD41-4B22-B2E4-C84949A4F27D}" type="presParOf" srcId="{091C7655-00B0-40E4-9DC8-E3378B9729C9}" destId="{0FD110FD-ECE8-4A86-8032-FA65B99802DD}" srcOrd="0" destOrd="0" presId="urn:microsoft.com/office/officeart/2005/8/layout/list1"/>
    <dgm:cxn modelId="{FBFAF428-1C75-4756-BFE8-74A5656BF001}" type="presParOf" srcId="{091C7655-00B0-40E4-9DC8-E3378B9729C9}" destId="{CC9AACB4-0B02-4D69-AAAB-4B46C41959D9}" srcOrd="1" destOrd="0" presId="urn:microsoft.com/office/officeart/2005/8/layout/list1"/>
    <dgm:cxn modelId="{BCA9AAC8-41C3-456E-89BE-C298F0797A5A}" type="presParOf" srcId="{5CB1A04E-BB05-461C-A9A2-B12F1EA8E4DD}" destId="{809BC977-C9A9-407F-AB1B-BEBBEF0C5E31}" srcOrd="1" destOrd="0" presId="urn:microsoft.com/office/officeart/2005/8/layout/list1"/>
    <dgm:cxn modelId="{005BC91B-71E6-4DBC-A4DA-1BB2D997AF33}" type="presParOf" srcId="{5CB1A04E-BB05-461C-A9A2-B12F1EA8E4DD}" destId="{E88ED1C9-0B29-46B7-BCC2-32FFD22DCE32}" srcOrd="2" destOrd="0" presId="urn:microsoft.com/office/officeart/2005/8/layout/list1"/>
    <dgm:cxn modelId="{B8A59474-799B-40EA-8528-60381F378AE5}" type="presParOf" srcId="{5CB1A04E-BB05-461C-A9A2-B12F1EA8E4DD}" destId="{E230C6A1-85D8-46EA-98AD-109FC217726C}" srcOrd="3" destOrd="0" presId="urn:microsoft.com/office/officeart/2005/8/layout/list1"/>
    <dgm:cxn modelId="{FBECB41E-622D-460D-8D04-787E0316227D}" type="presParOf" srcId="{5CB1A04E-BB05-461C-A9A2-B12F1EA8E4DD}" destId="{47D31EF8-0BB2-403B-9CE5-B4594984C68D}" srcOrd="4" destOrd="0" presId="urn:microsoft.com/office/officeart/2005/8/layout/list1"/>
    <dgm:cxn modelId="{C17D253A-493D-4B5B-855B-B4A0CFD6C295}" type="presParOf" srcId="{47D31EF8-0BB2-403B-9CE5-B4594984C68D}" destId="{4DE5277A-CD69-4B0F-A049-AE8BCDE12BEC}" srcOrd="0" destOrd="0" presId="urn:microsoft.com/office/officeart/2005/8/layout/list1"/>
    <dgm:cxn modelId="{89F7D9FB-FD2C-4476-8815-242296F48CEF}" type="presParOf" srcId="{47D31EF8-0BB2-403B-9CE5-B4594984C68D}" destId="{D5D9F137-FEBE-446D-AD56-A68FFC994709}" srcOrd="1" destOrd="0" presId="urn:microsoft.com/office/officeart/2005/8/layout/list1"/>
    <dgm:cxn modelId="{7D9A4A99-4D1F-4587-8914-37A77811E83F}" type="presParOf" srcId="{5CB1A04E-BB05-461C-A9A2-B12F1EA8E4DD}" destId="{4FB4583D-A36D-441E-966B-4A88D9A59C6A}" srcOrd="5" destOrd="0" presId="urn:microsoft.com/office/officeart/2005/8/layout/list1"/>
    <dgm:cxn modelId="{82254A93-5639-4D29-8F2F-FE6CAD45779F}" type="presParOf" srcId="{5CB1A04E-BB05-461C-A9A2-B12F1EA8E4DD}" destId="{96E1E86B-D006-4816-8885-3FA0DC322877}" srcOrd="6" destOrd="0" presId="urn:microsoft.com/office/officeart/2005/8/layout/list1"/>
    <dgm:cxn modelId="{8E8DBEE5-7F8D-4CEE-8946-7D194F96D8C2}" type="presParOf" srcId="{5CB1A04E-BB05-461C-A9A2-B12F1EA8E4DD}" destId="{7082E16F-9589-457D-A318-3A83E4144F41}" srcOrd="7" destOrd="0" presId="urn:microsoft.com/office/officeart/2005/8/layout/list1"/>
    <dgm:cxn modelId="{EFF0A070-0086-464D-B31A-D5377B5A4899}" type="presParOf" srcId="{5CB1A04E-BB05-461C-A9A2-B12F1EA8E4DD}" destId="{9877B0CE-715E-482E-AA56-2968A473AABE}" srcOrd="8" destOrd="0" presId="urn:microsoft.com/office/officeart/2005/8/layout/list1"/>
    <dgm:cxn modelId="{DCF1C419-8C4B-4AF4-8F67-858AE1BE6A3D}" type="presParOf" srcId="{9877B0CE-715E-482E-AA56-2968A473AABE}" destId="{44304743-6E24-441A-9F19-2ACCB6B58E1F}" srcOrd="0" destOrd="0" presId="urn:microsoft.com/office/officeart/2005/8/layout/list1"/>
    <dgm:cxn modelId="{CD26EB16-D0FD-4AAF-B6B2-69E1DA09ADDB}" type="presParOf" srcId="{9877B0CE-715E-482E-AA56-2968A473AABE}" destId="{FF92F913-864F-47DF-8089-5786DE299795}" srcOrd="1" destOrd="0" presId="urn:microsoft.com/office/officeart/2005/8/layout/list1"/>
    <dgm:cxn modelId="{FF79ACC9-3EA5-4CBA-88B5-C2A0E4313D88}" type="presParOf" srcId="{5CB1A04E-BB05-461C-A9A2-B12F1EA8E4DD}" destId="{8EAEBC2E-1949-40B0-A091-04D098356123}" srcOrd="9" destOrd="0" presId="urn:microsoft.com/office/officeart/2005/8/layout/list1"/>
    <dgm:cxn modelId="{F792DD6D-94D5-45F0-A4C1-0DD0DD2D6EC3}" type="presParOf" srcId="{5CB1A04E-BB05-461C-A9A2-B12F1EA8E4DD}" destId="{022562E9-068B-47B0-A86E-DEE8915FA40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6A6844-7F83-42DB-81AD-3E088727FE50}">
      <dsp:nvSpPr>
        <dsp:cNvPr id="0" name=""/>
        <dsp:cNvSpPr/>
      </dsp:nvSpPr>
      <dsp:spPr>
        <a:xfrm rot="5400000">
          <a:off x="-262718" y="264852"/>
          <a:ext cx="1751458" cy="12260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5400000">
        <a:off x="-262718" y="264852"/>
        <a:ext cx="1751458" cy="1226021"/>
      </dsp:txXfrm>
    </dsp:sp>
    <dsp:sp modelId="{AF49A909-BD27-4BE6-B929-1548490E3CDA}">
      <dsp:nvSpPr>
        <dsp:cNvPr id="0" name=""/>
        <dsp:cNvSpPr/>
      </dsp:nvSpPr>
      <dsp:spPr>
        <a:xfrm rot="5400000">
          <a:off x="3777586" y="-2549431"/>
          <a:ext cx="1138448" cy="6241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>
              <a:latin typeface="Bookman Old Style" pitchFamily="18" charset="0"/>
              <a:ea typeface="Batang" pitchFamily="18" charset="-127"/>
              <a:cs typeface="Times New Roman" pitchFamily="18" charset="0"/>
            </a:rPr>
            <a:t>Трудности в учебной деятельности</a:t>
          </a:r>
          <a:endParaRPr lang="ru-RU" sz="3000" kern="1200" dirty="0">
            <a:latin typeface="Bookman Old Style" pitchFamily="18" charset="0"/>
            <a:ea typeface="Batang" pitchFamily="18" charset="-127"/>
            <a:cs typeface="Times New Roman" pitchFamily="18" charset="0"/>
          </a:endParaRPr>
        </a:p>
      </dsp:txBody>
      <dsp:txXfrm rot="5400000">
        <a:off x="3777586" y="-2549431"/>
        <a:ext cx="1138448" cy="6241578"/>
      </dsp:txXfrm>
    </dsp:sp>
    <dsp:sp modelId="{F521A04A-5E84-4B6A-AD22-84947EDCA2D9}">
      <dsp:nvSpPr>
        <dsp:cNvPr id="0" name=""/>
        <dsp:cNvSpPr/>
      </dsp:nvSpPr>
      <dsp:spPr>
        <a:xfrm rot="5400000">
          <a:off x="-262718" y="1823801"/>
          <a:ext cx="1751458" cy="12260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5400000">
        <a:off x="-262718" y="1823801"/>
        <a:ext cx="1751458" cy="1226021"/>
      </dsp:txXfrm>
    </dsp:sp>
    <dsp:sp modelId="{60619CCB-9063-4136-809E-B74DB6C6D5C1}">
      <dsp:nvSpPr>
        <dsp:cNvPr id="0" name=""/>
        <dsp:cNvSpPr/>
      </dsp:nvSpPr>
      <dsp:spPr>
        <a:xfrm rot="5400000">
          <a:off x="3777586" y="-990482"/>
          <a:ext cx="1138448" cy="6241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>
              <a:latin typeface="Bookman Old Style" pitchFamily="18" charset="0"/>
            </a:rPr>
            <a:t>Изменения в личностной сфере</a:t>
          </a:r>
          <a:endParaRPr lang="ru-RU" sz="3000" kern="1200" dirty="0">
            <a:latin typeface="Bookman Old Style" pitchFamily="18" charset="0"/>
          </a:endParaRPr>
        </a:p>
      </dsp:txBody>
      <dsp:txXfrm rot="5400000">
        <a:off x="3777586" y="-990482"/>
        <a:ext cx="1138448" cy="6241578"/>
      </dsp:txXfrm>
    </dsp:sp>
    <dsp:sp modelId="{D3E47F53-A962-46C3-8477-4193FEA3505B}">
      <dsp:nvSpPr>
        <dsp:cNvPr id="0" name=""/>
        <dsp:cNvSpPr/>
      </dsp:nvSpPr>
      <dsp:spPr>
        <a:xfrm rot="5400000">
          <a:off x="-262718" y="3382750"/>
          <a:ext cx="1751458" cy="12260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5400000">
        <a:off x="-262718" y="3382750"/>
        <a:ext cx="1751458" cy="1226021"/>
      </dsp:txXfrm>
    </dsp:sp>
    <dsp:sp modelId="{741520EB-2023-46F3-B194-B4224EF4EE73}">
      <dsp:nvSpPr>
        <dsp:cNvPr id="0" name=""/>
        <dsp:cNvSpPr/>
      </dsp:nvSpPr>
      <dsp:spPr>
        <a:xfrm rot="5400000">
          <a:off x="3777586" y="568466"/>
          <a:ext cx="1138448" cy="62415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000" kern="1200" dirty="0" smtClean="0">
              <a:latin typeface="Bookman Old Style" pitchFamily="18" charset="0"/>
            </a:rPr>
            <a:t>Ухудшение здоровья (физического, психического) </a:t>
          </a:r>
          <a:endParaRPr lang="ru-RU" sz="3000" kern="1200" dirty="0">
            <a:latin typeface="Bookman Old Style" pitchFamily="18" charset="0"/>
          </a:endParaRPr>
        </a:p>
      </dsp:txBody>
      <dsp:txXfrm rot="5400000">
        <a:off x="3777586" y="568466"/>
        <a:ext cx="1138448" cy="62415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8ED1C9-0B29-46B7-BCC2-32FFD22DCE32}">
      <dsp:nvSpPr>
        <dsp:cNvPr id="0" name=""/>
        <dsp:cNvSpPr/>
      </dsp:nvSpPr>
      <dsp:spPr>
        <a:xfrm>
          <a:off x="0" y="868832"/>
          <a:ext cx="74676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AACB4-0B02-4D69-AAAB-4B46C41959D9}">
      <dsp:nvSpPr>
        <dsp:cNvPr id="0" name=""/>
        <dsp:cNvSpPr/>
      </dsp:nvSpPr>
      <dsp:spPr>
        <a:xfrm>
          <a:off x="373380" y="411272"/>
          <a:ext cx="522732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solidFill>
                <a:schemeClr val="tx1"/>
              </a:solidFill>
              <a:latin typeface="Bookman Old Style" pitchFamily="18" charset="0"/>
            </a:rPr>
            <a:t>Непопулярный ребенок </a:t>
          </a:r>
          <a:endParaRPr lang="ru-RU" sz="31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373380" y="411272"/>
        <a:ext cx="5227320" cy="915120"/>
      </dsp:txXfrm>
    </dsp:sp>
    <dsp:sp modelId="{96E1E86B-D006-4816-8885-3FA0DC322877}">
      <dsp:nvSpPr>
        <dsp:cNvPr id="0" name=""/>
        <dsp:cNvSpPr/>
      </dsp:nvSpPr>
      <dsp:spPr>
        <a:xfrm>
          <a:off x="0" y="2274992"/>
          <a:ext cx="74676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D9F137-FEBE-446D-AD56-A68FFC994709}">
      <dsp:nvSpPr>
        <dsp:cNvPr id="0" name=""/>
        <dsp:cNvSpPr/>
      </dsp:nvSpPr>
      <dsp:spPr>
        <a:xfrm>
          <a:off x="373380" y="1817432"/>
          <a:ext cx="522732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solidFill>
                <a:schemeClr val="tx1"/>
              </a:solidFill>
              <a:latin typeface="Bookman Old Style" pitchFamily="18" charset="0"/>
            </a:rPr>
            <a:t>Школьные конфликты</a:t>
          </a:r>
          <a:endParaRPr lang="ru-RU" sz="31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373380" y="1817432"/>
        <a:ext cx="5227320" cy="915120"/>
      </dsp:txXfrm>
    </dsp:sp>
    <dsp:sp modelId="{022562E9-068B-47B0-A86E-DEE8915FA400}">
      <dsp:nvSpPr>
        <dsp:cNvPr id="0" name=""/>
        <dsp:cNvSpPr/>
      </dsp:nvSpPr>
      <dsp:spPr>
        <a:xfrm>
          <a:off x="0" y="3681152"/>
          <a:ext cx="746760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92F913-864F-47DF-8089-5786DE299795}">
      <dsp:nvSpPr>
        <dsp:cNvPr id="0" name=""/>
        <dsp:cNvSpPr/>
      </dsp:nvSpPr>
      <dsp:spPr>
        <a:xfrm>
          <a:off x="373380" y="3223592"/>
          <a:ext cx="5227320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solidFill>
                <a:schemeClr val="tx1"/>
              </a:solidFill>
              <a:latin typeface="Bookman Old Style" pitchFamily="18" charset="0"/>
            </a:rPr>
            <a:t>Агрессивный ребенок </a:t>
          </a:r>
          <a:endParaRPr lang="ru-RU" sz="3100" kern="1200" dirty="0">
            <a:solidFill>
              <a:schemeClr val="tx1"/>
            </a:solidFill>
            <a:latin typeface="Bookman Old Style" pitchFamily="18" charset="0"/>
          </a:endParaRPr>
        </a:p>
      </dsp:txBody>
      <dsp:txXfrm>
        <a:off x="373380" y="3223592"/>
        <a:ext cx="5227320" cy="915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B3568-3D37-476E-8723-8EEE112DEAEA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5122D-A709-472F-8EA4-1ECDB553EE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25122D-A709-472F-8EA4-1ECDB553EE5D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019-03-05_15-23-14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1826" b="11826"/>
          <a:stretch>
            <a:fillRect/>
          </a:stretch>
        </p:blipFill>
        <p:spPr/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6444208" y="264794"/>
            <a:ext cx="1845590" cy="5900509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35280" cy="4873752"/>
          </a:xfrm>
        </p:spPr>
        <p:txBody>
          <a:bodyPr/>
          <a:lstStyle/>
          <a:p>
            <a:endParaRPr lang="ru-RU" dirty="0" smtClean="0"/>
          </a:p>
          <a:p>
            <a:pPr algn="just"/>
            <a:r>
              <a:rPr lang="ru-RU" dirty="0" smtClean="0">
                <a:latin typeface="Bookman Old Style" pitchFamily="18" charset="0"/>
              </a:rPr>
              <a:t>Ждать, что само пройдет.</a:t>
            </a:r>
          </a:p>
          <a:p>
            <a:pPr algn="just"/>
            <a:r>
              <a:rPr lang="ru-RU" dirty="0" smtClean="0">
                <a:latin typeface="Bookman Old Style" pitchFamily="18" charset="0"/>
              </a:rPr>
              <a:t>Искать причины и объяснения.</a:t>
            </a:r>
          </a:p>
          <a:p>
            <a:pPr algn="just"/>
            <a:r>
              <a:rPr lang="ru-RU" dirty="0" smtClean="0">
                <a:latin typeface="Bookman Old Style" pitchFamily="18" charset="0"/>
              </a:rPr>
              <a:t>Путать травлю и непопулярность.</a:t>
            </a:r>
          </a:p>
          <a:p>
            <a:pPr algn="just"/>
            <a:r>
              <a:rPr lang="ru-RU" dirty="0" smtClean="0">
                <a:latin typeface="Bookman Old Style" pitchFamily="18" charset="0"/>
              </a:rPr>
              <a:t>Считать травлю только проблемой жертвы.</a:t>
            </a:r>
          </a:p>
          <a:p>
            <a:pPr algn="just"/>
            <a:r>
              <a:rPr lang="ru-RU" dirty="0" smtClean="0">
                <a:latin typeface="Bookman Old Style" pitchFamily="18" charset="0"/>
              </a:rPr>
              <a:t>Считать травлю проблемой личностей, </a:t>
            </a:r>
          </a:p>
          <a:p>
            <a:pPr algn="just">
              <a:buNone/>
            </a:pPr>
            <a:r>
              <a:rPr lang="ru-RU" dirty="0" smtClean="0">
                <a:latin typeface="Bookman Old Style" pitchFamily="18" charset="0"/>
              </a:rPr>
              <a:t>    а не группы.</a:t>
            </a:r>
          </a:p>
          <a:p>
            <a:pPr algn="just"/>
            <a:r>
              <a:rPr lang="ru-RU" dirty="0" smtClean="0">
                <a:latin typeface="Bookman Old Style" pitchFamily="18" charset="0"/>
              </a:rPr>
              <a:t>Давить на жалость.</a:t>
            </a:r>
          </a:p>
          <a:p>
            <a:pPr algn="just"/>
            <a:r>
              <a:rPr lang="ru-RU" dirty="0" smtClean="0">
                <a:latin typeface="Bookman Old Style" pitchFamily="18" charset="0"/>
              </a:rPr>
              <a:t>Принимать правила игры.</a:t>
            </a:r>
          </a:p>
          <a:p>
            <a:pPr algn="just">
              <a:buNone/>
            </a:pPr>
            <a:endParaRPr lang="ru-RU" dirty="0"/>
          </a:p>
        </p:txBody>
      </p:sp>
      <p:pic>
        <p:nvPicPr>
          <p:cNvPr id="1027" name="Picture 3" descr="C:\Users\Надежда Владимировна\Desktop\Травля\2019-03-10_23-59-2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7115175" cy="1657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</a:rPr>
              <a:t>Присвоить проблему.</a:t>
            </a:r>
          </a:p>
          <a:p>
            <a:r>
              <a:rPr lang="ru-RU" dirty="0" smtClean="0">
                <a:latin typeface="Bookman Old Style" pitchFamily="18" charset="0"/>
              </a:rPr>
              <a:t>Назвать явление.</a:t>
            </a:r>
          </a:p>
          <a:p>
            <a:r>
              <a:rPr lang="ru-RU" dirty="0" smtClean="0">
                <a:latin typeface="Bookman Old Style" pitchFamily="18" charset="0"/>
              </a:rPr>
              <a:t>Дать однозначную оценку травле.</a:t>
            </a:r>
          </a:p>
          <a:p>
            <a:r>
              <a:rPr lang="ru-RU" dirty="0" smtClean="0">
                <a:latin typeface="Bookman Old Style" pitchFamily="18" charset="0"/>
              </a:rPr>
              <a:t>Обсуждать травлю как проблему группы.</a:t>
            </a:r>
          </a:p>
          <a:p>
            <a:r>
              <a:rPr lang="ru-RU" dirty="0" smtClean="0">
                <a:latin typeface="Bookman Old Style" pitchFamily="18" charset="0"/>
              </a:rPr>
              <a:t>Активизировать моральное чувство и сформулировать выбор.</a:t>
            </a:r>
          </a:p>
          <a:p>
            <a:r>
              <a:rPr lang="ru-RU" dirty="0" smtClean="0">
                <a:latin typeface="Bookman Old Style" pitchFamily="18" charset="0"/>
              </a:rPr>
              <a:t>Сформулировать позитивные правила жизни в группе и заключить контракт.</a:t>
            </a:r>
          </a:p>
          <a:p>
            <a:r>
              <a:rPr lang="ru-RU" dirty="0" smtClean="0">
                <a:latin typeface="Bookman Old Style" pitchFamily="18" charset="0"/>
              </a:rPr>
              <a:t>Поддержать позитивные изменения.</a:t>
            </a:r>
          </a:p>
          <a:p>
            <a:r>
              <a:rPr lang="ru-RU" dirty="0" smtClean="0">
                <a:latin typeface="Bookman Old Style" pitchFamily="18" charset="0"/>
              </a:rPr>
              <a:t>Гармонизировать иерархию.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2050" name="Picture 2" descr="C:\Users\Надежда Владимировна\Desktop\Травля\2019-03-10_23-58-1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0"/>
            <a:ext cx="6134100" cy="1666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9221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330824" cy="4572000"/>
          </a:xfrm>
        </p:spPr>
        <p:txBody>
          <a:bodyPr/>
          <a:lstStyle/>
          <a:p>
            <a:r>
              <a:rPr lang="ru-RU" dirty="0" smtClean="0">
                <a:latin typeface="Bookman Old Style" pitchFamily="18" charset="0"/>
              </a:rPr>
              <a:t>Объяснить разницу между игрой, шутками и травлей.</a:t>
            </a:r>
          </a:p>
          <a:p>
            <a:pPr>
              <a:buNone/>
            </a:pPr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Дать понять, что травля – это болезнь всего класса.</a:t>
            </a:r>
          </a:p>
          <a:p>
            <a:pPr>
              <a:buNone/>
            </a:pPr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Показать, что слова – это поступки, которые могут менять человека.</a:t>
            </a:r>
          </a:p>
          <a:p>
            <a:endParaRPr lang="ru-RU" dirty="0"/>
          </a:p>
        </p:txBody>
      </p:sp>
      <p:pic>
        <p:nvPicPr>
          <p:cNvPr id="18" name="Содержимое 17" descr="no_bully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45268" y="1772816"/>
            <a:ext cx="3656340" cy="3672408"/>
          </a:xfrm>
        </p:spPr>
      </p:pic>
      <p:sp>
        <p:nvSpPr>
          <p:cNvPr id="20" name="Прямоугольная выноска 19"/>
          <p:cNvSpPr/>
          <p:nvPr/>
        </p:nvSpPr>
        <p:spPr>
          <a:xfrm>
            <a:off x="1331640" y="404664"/>
            <a:ext cx="6984776" cy="792088"/>
          </a:xfrm>
          <a:prstGeom prst="wedgeRectCallout">
            <a:avLst>
              <a:gd name="adj1" fmla="val -21883"/>
              <a:gd name="adj2" fmla="val 79866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Bookman Old Style" pitchFamily="18" charset="0"/>
              </a:rPr>
              <a:t>ФОРМЫ РАБОТЫ С ДЕТСКИМ КОЛЛЕКТИВОМ </a:t>
            </a:r>
            <a:endParaRPr lang="ru-RU" sz="2000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" name="Содержимое 20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68952" cy="5069160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Bookman Old Style" pitchFamily="18" charset="0"/>
              </a:rPr>
              <a:t>Спорить («Я совсем не толстый, просто крупный»).</a:t>
            </a:r>
          </a:p>
          <a:p>
            <a:r>
              <a:rPr lang="ru-RU" dirty="0" smtClean="0">
                <a:latin typeface="Bookman Old Style" pitchFamily="18" charset="0"/>
              </a:rPr>
              <a:t>Отвечать тем же («Ты сам </a:t>
            </a:r>
            <a:r>
              <a:rPr lang="ru-RU" dirty="0" err="1" smtClean="0">
                <a:latin typeface="Bookman Old Style" pitchFamily="18" charset="0"/>
              </a:rPr>
              <a:t>дурак</a:t>
            </a:r>
            <a:r>
              <a:rPr lang="ru-RU" dirty="0" smtClean="0">
                <a:latin typeface="Bookman Old Style" pitchFamily="18" charset="0"/>
              </a:rPr>
              <a:t>!», «Ты сама с помойки»).</a:t>
            </a:r>
          </a:p>
          <a:p>
            <a:r>
              <a:rPr lang="ru-RU" dirty="0" smtClean="0">
                <a:latin typeface="Bookman Old Style" pitchFamily="18" charset="0"/>
              </a:rPr>
              <a:t>Угрожать («Я все расскажу учительнице!», «Вы у меня получите!»).</a:t>
            </a:r>
          </a:p>
          <a:p>
            <a:r>
              <a:rPr lang="ru-RU" dirty="0" smtClean="0">
                <a:latin typeface="Bookman Old Style" pitchFamily="18" charset="0"/>
              </a:rPr>
              <a:t>Делать вид, что не слышишь, но при этом краснеть и прятать глаза.</a:t>
            </a:r>
          </a:p>
          <a:p>
            <a:r>
              <a:rPr lang="ru-RU" dirty="0" smtClean="0">
                <a:latin typeface="Bookman Old Style" pitchFamily="18" charset="0"/>
              </a:rPr>
              <a:t>Делать вид, что тебе смешно, если это не так, убегать и прятаться.</a:t>
            </a:r>
          </a:p>
          <a:p>
            <a:r>
              <a:rPr lang="ru-RU" dirty="0" smtClean="0">
                <a:latin typeface="Bookman Old Style" pitchFamily="18" charset="0"/>
              </a:rPr>
              <a:t>Плакать и жаловаться.</a:t>
            </a:r>
          </a:p>
          <a:p>
            <a:r>
              <a:rPr lang="ru-RU" dirty="0" smtClean="0">
                <a:latin typeface="Bookman Old Style" pitchFamily="18" charset="0"/>
              </a:rPr>
              <a:t>Бросаться в драку и вообще пытаться непременно все это остановить.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9220" name="Picture 4" descr="C:\Users\Надежда Владимировна\Desktop\Травля\2019-03-11_00-17-1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88640"/>
            <a:ext cx="7128792" cy="1412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</a:rPr>
              <a:t>Пожать плечами («Может, и так»).</a:t>
            </a:r>
          </a:p>
          <a:p>
            <a:r>
              <a:rPr lang="ru-RU" dirty="0" smtClean="0">
                <a:latin typeface="Bookman Old Style" pitchFamily="18" charset="0"/>
              </a:rPr>
              <a:t>Улыбнуться («Я так рад, что вам весело!»).</a:t>
            </a:r>
          </a:p>
          <a:p>
            <a:r>
              <a:rPr lang="ru-RU" dirty="0" smtClean="0">
                <a:latin typeface="Bookman Old Style" pitchFamily="18" charset="0"/>
              </a:rPr>
              <a:t>Перевести внимание на обидчиков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(«Да, я знаю, что тебе нравится так говорить»).</a:t>
            </a:r>
          </a:p>
          <a:p>
            <a:r>
              <a:rPr lang="ru-RU" dirty="0" smtClean="0">
                <a:latin typeface="Bookman Old Style" pitchFamily="18" charset="0"/>
              </a:rPr>
              <a:t>Задать встречный вопрос («Тебе хочется так думать?»).</a:t>
            </a:r>
          </a:p>
          <a:p>
            <a:r>
              <a:rPr lang="ru-RU" dirty="0" smtClean="0">
                <a:latin typeface="Bookman Old Style" pitchFamily="18" charset="0"/>
              </a:rPr>
              <a:t>Согласиться («Да, у меня полно недостатков,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ты верно заметил»).</a:t>
            </a:r>
          </a:p>
          <a:p>
            <a:r>
              <a:rPr lang="ru-RU" dirty="0" smtClean="0">
                <a:latin typeface="Bookman Old Style" pitchFamily="18" charset="0"/>
              </a:rPr>
              <a:t>Дать разрешение («Ты можешь так думать, если хочешь»).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10242" name="Picture 2" descr="C:\Users\Надежда Владимировна\Desktop\Травля\2019-03-11_00-17-3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7884368" cy="15820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</a:rPr>
              <a:t>Если: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Bookman Old Style" pitchFamily="18" charset="0"/>
              </a:rPr>
              <a:t>тебе сделали по-настоящему больно,</a:t>
            </a:r>
          </a:p>
          <a:p>
            <a:r>
              <a:rPr lang="ru-RU" dirty="0" smtClean="0">
                <a:latin typeface="Bookman Old Style" pitchFamily="18" charset="0"/>
              </a:rPr>
              <a:t>намеренно сломали твою вещь,</a:t>
            </a:r>
          </a:p>
          <a:p>
            <a:r>
              <a:rPr lang="ru-RU" dirty="0" smtClean="0">
                <a:latin typeface="Bookman Old Style" pitchFamily="18" charset="0"/>
              </a:rPr>
              <a:t>испортили одежду,</a:t>
            </a:r>
          </a:p>
          <a:p>
            <a:r>
              <a:rPr lang="ru-RU" dirty="0" smtClean="0">
                <a:latin typeface="Bookman Old Style" pitchFamily="18" charset="0"/>
              </a:rPr>
              <a:t>отняли деньги,</a:t>
            </a:r>
          </a:p>
          <a:p>
            <a:r>
              <a:rPr lang="ru-RU" dirty="0" smtClean="0">
                <a:latin typeface="Bookman Old Style" pitchFamily="18" charset="0"/>
              </a:rPr>
              <a:t>мешают спокойно есть, переодеваться,</a:t>
            </a:r>
          </a:p>
          <a:p>
            <a:pPr>
              <a:buNone/>
            </a:pPr>
            <a:r>
              <a:rPr lang="ru-RU" dirty="0" smtClean="0">
                <a:latin typeface="Bookman Old Style" pitchFamily="18" charset="0"/>
              </a:rPr>
              <a:t>пользоваться туалетом,</a:t>
            </a:r>
          </a:p>
          <a:p>
            <a:r>
              <a:rPr lang="ru-RU" dirty="0" smtClean="0">
                <a:latin typeface="Bookman Old Style" pitchFamily="18" charset="0"/>
              </a:rPr>
              <a:t>угрожают тебе</a:t>
            </a:r>
          </a:p>
          <a:p>
            <a:pPr>
              <a:buNone/>
            </a:pPr>
            <a:endParaRPr lang="ru-RU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b="1" dirty="0" smtClean="0">
                <a:latin typeface="Bookman Old Style" pitchFamily="18" charset="0"/>
              </a:rPr>
              <a:t>Это уже не просто травля. Это настоящее насилие, и оно запрещено законом.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474840" cy="4853136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Bookman Old Style" pitchFamily="18" charset="0"/>
              </a:rPr>
              <a:t>Сказать: «Это не круто. Это глупо. Прекратите».</a:t>
            </a:r>
          </a:p>
          <a:p>
            <a:r>
              <a:rPr lang="ru-RU" dirty="0" smtClean="0">
                <a:latin typeface="Bookman Old Style" pitchFamily="18" charset="0"/>
              </a:rPr>
              <a:t>Подойти к тому, кого обижают, и сказать ему: «Не слушай, это они сдуру».</a:t>
            </a:r>
          </a:p>
          <a:p>
            <a:r>
              <a:rPr lang="ru-RU" dirty="0" smtClean="0">
                <a:latin typeface="Bookman Old Style" pitchFamily="18" charset="0"/>
              </a:rPr>
              <a:t>Поговорить с агрессорами и сказать, что вам это не нравится, и если они не прекратят, вы расскажете взрослым.</a:t>
            </a:r>
          </a:p>
          <a:p>
            <a:r>
              <a:rPr lang="ru-RU" dirty="0" smtClean="0">
                <a:latin typeface="Bookman Old Style" pitchFamily="18" charset="0"/>
              </a:rPr>
              <a:t>Попросить учителя помочь вам справиться с травлей в классе.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8" name="Содержимое 7" descr="2019-03-05_15-43-09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132856"/>
            <a:ext cx="3657600" cy="2953859"/>
          </a:xfrm>
        </p:spPr>
      </p:pic>
      <p:pic>
        <p:nvPicPr>
          <p:cNvPr id="11266" name="Picture 2" descr="C:\Users\Надежда Владимировна\Desktop\Травля\2019-03-11_00-27-4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0"/>
            <a:ext cx="7219950" cy="1352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2019-03-11_00-03-43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196752"/>
            <a:ext cx="6287734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:\Users\Надежда Владимировна\Desktop\Травля\2019-03-11_00-04-0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0"/>
            <a:ext cx="8253934" cy="1556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970784" cy="449309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Bookman Old Style" pitchFamily="18" charset="0"/>
              </a:rPr>
              <a:t>Травля – это развращающий опыт для зачинщиков.</a:t>
            </a:r>
          </a:p>
          <a:p>
            <a:pPr>
              <a:buNone/>
            </a:pPr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Травля – это очень </a:t>
            </a:r>
            <a:r>
              <a:rPr lang="ru-RU" dirty="0" err="1" smtClean="0">
                <a:latin typeface="Bookman Old Style" pitchFamily="18" charset="0"/>
              </a:rPr>
              <a:t>травматичный</a:t>
            </a:r>
            <a:r>
              <a:rPr lang="ru-RU" dirty="0" smtClean="0">
                <a:latin typeface="Bookman Old Style" pitchFamily="18" charset="0"/>
              </a:rPr>
              <a:t> опыт для свидетелей.</a:t>
            </a:r>
          </a:p>
          <a:p>
            <a:pPr>
              <a:buNone/>
            </a:pPr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Ситуация травли в классе и в школе погружает в стресс всех детей</a:t>
            </a:r>
            <a:r>
              <a:rPr lang="en-US" dirty="0" smtClean="0">
                <a:latin typeface="Bookman Old Style" pitchFamily="18" charset="0"/>
              </a:rPr>
              <a:t>.</a:t>
            </a:r>
            <a:endParaRPr lang="ru-RU" dirty="0" smtClean="0">
              <a:latin typeface="Bookman Old Style" pitchFamily="18" charset="0"/>
            </a:endParaRPr>
          </a:p>
          <a:p>
            <a:endParaRPr lang="ru-RU" dirty="0" smtClean="0">
              <a:latin typeface="Bookman Old Style" pitchFamily="18" charset="0"/>
            </a:endParaRPr>
          </a:p>
        </p:txBody>
      </p:sp>
      <p:pic>
        <p:nvPicPr>
          <p:cNvPr id="7" name="Содержимое 6" descr="2019-03-05_15-41-39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37061" y="2026253"/>
            <a:ext cx="3290913" cy="3346963"/>
          </a:xfrm>
        </p:spPr>
      </p:pic>
      <p:pic>
        <p:nvPicPr>
          <p:cNvPr id="2" name="Picture 2" descr="C:\Users\Надежда Владимировна\Desktop\Травля\2019-03-11_00-04-2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191500" cy="1685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3863280" cy="492514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Bookman Old Style" pitchFamily="18" charset="0"/>
              </a:rPr>
              <a:t>Травля в классе, с которой взрослые не знают, как справиться, дает педагогу опыт бессилия и отчаяния. </a:t>
            </a:r>
          </a:p>
          <a:p>
            <a:pPr>
              <a:buNone/>
            </a:pPr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Последствия травли крайне опасны для школы в целом.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9" name="Содержимое 8" descr="2019-03-05_15-40-53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335498" y="1772816"/>
            <a:ext cx="3606070" cy="3240360"/>
          </a:xfrm>
        </p:spPr>
      </p:pic>
      <p:pic>
        <p:nvPicPr>
          <p:cNvPr id="5122" name="Picture 2" descr="C:\Users\Надежда Владимировна\Desktop\Травля\2019-03-11_00-04-2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191500" cy="1685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762872" cy="4493096"/>
          </a:xfrm>
        </p:spPr>
        <p:txBody>
          <a:bodyPr>
            <a:normAutofit/>
          </a:bodyPr>
          <a:lstStyle/>
          <a:p>
            <a:endParaRPr lang="ru-RU" dirty="0" smtClean="0">
              <a:latin typeface="Bookman Old Style" pitchFamily="18" charset="0"/>
            </a:endParaRPr>
          </a:p>
          <a:p>
            <a:endParaRPr lang="ru-RU" dirty="0" smtClean="0">
              <a:latin typeface="Bookman Old Style" pitchFamily="18" charset="0"/>
            </a:endParaRPr>
          </a:p>
          <a:p>
            <a:endParaRPr lang="ru-RU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ru-RU" b="1" dirty="0" smtClean="0">
                <a:latin typeface="Bookman Old Style" pitchFamily="18" charset="0"/>
              </a:rPr>
              <a:t>Травля (</a:t>
            </a:r>
            <a:r>
              <a:rPr lang="ru-RU" b="1" dirty="0" err="1" smtClean="0">
                <a:latin typeface="Bookman Old Style" pitchFamily="18" charset="0"/>
              </a:rPr>
              <a:t>буллинг</a:t>
            </a:r>
            <a:r>
              <a:rPr lang="ru-RU" b="1" dirty="0" smtClean="0">
                <a:latin typeface="Bookman Old Style" pitchFamily="18" charset="0"/>
              </a:rPr>
              <a:t>, </a:t>
            </a:r>
            <a:r>
              <a:rPr lang="ru-RU" b="1" dirty="0" err="1" smtClean="0">
                <a:latin typeface="Bookman Old Style" pitchFamily="18" charset="0"/>
              </a:rPr>
              <a:t>моббинг</a:t>
            </a:r>
            <a:r>
              <a:rPr lang="ru-RU" b="1" dirty="0" smtClean="0">
                <a:latin typeface="Bookman Old Style" pitchFamily="18" charset="0"/>
              </a:rPr>
              <a:t>) </a:t>
            </a:r>
            <a:r>
              <a:rPr lang="ru-RU" dirty="0" smtClean="0">
                <a:latin typeface="Bookman Old Style" pitchFamily="18" charset="0"/>
              </a:rPr>
              <a:t>– 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это </a:t>
            </a:r>
            <a:r>
              <a:rPr lang="ru-RU" dirty="0" smtClean="0">
                <a:latin typeface="Bookman Old Style" pitchFamily="18" charset="0"/>
              </a:rPr>
              <a:t>вид группового эмоционального и/или физического насилия.</a:t>
            </a:r>
          </a:p>
          <a:p>
            <a:endParaRPr lang="ru-RU" dirty="0">
              <a:latin typeface="Bookman Old Style" pitchFamily="18" charset="0"/>
            </a:endParaRPr>
          </a:p>
        </p:txBody>
      </p:sp>
      <p:pic>
        <p:nvPicPr>
          <p:cNvPr id="7" name="Содержимое 6" descr="2019-03-05_15-39-37.pn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076056" y="1844824"/>
            <a:ext cx="3096344" cy="3712779"/>
          </a:xfrm>
        </p:spPr>
      </p:pic>
      <p:pic>
        <p:nvPicPr>
          <p:cNvPr id="6146" name="Picture 2" descr="C:\Users\Надежда Владимировна\Desktop\Травля\2019-03-11_00-04-4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8251701" cy="15872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424936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995936" y="1600200"/>
            <a:ext cx="468052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atin typeface="Bookman Old Style" pitchFamily="18" charset="0"/>
              </a:rPr>
              <a:t>Составляющие  элементы травли: </a:t>
            </a:r>
          </a:p>
          <a:p>
            <a:r>
              <a:rPr lang="ru-RU" dirty="0" smtClean="0">
                <a:latin typeface="Bookman Old Style" pitchFamily="18" charset="0"/>
              </a:rPr>
              <a:t>Насилие в той или иной форме</a:t>
            </a:r>
            <a:r>
              <a:rPr lang="ru-RU" dirty="0" smtClean="0">
                <a:latin typeface="Bookman Old Style" pitchFamily="18" charset="0"/>
              </a:rPr>
              <a:t>.</a:t>
            </a:r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Систематичность, постоянство, направленность на одного и того же человека</a:t>
            </a:r>
            <a:r>
              <a:rPr lang="ru-RU" dirty="0" smtClean="0">
                <a:latin typeface="Bookman Old Style" pitchFamily="18" charset="0"/>
              </a:rPr>
              <a:t>.</a:t>
            </a:r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Групповое действие, или действие при поддержке группы.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8" name="Содержимое 7" descr="CULTURAL-jumb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57400"/>
            <a:ext cx="3657600" cy="3657600"/>
          </a:xfrm>
        </p:spPr>
      </p:pic>
      <p:pic>
        <p:nvPicPr>
          <p:cNvPr id="7170" name="Picture 2" descr="C:\Users\Надежда Владимировна\Desktop\Травля\2019-03-11_00-04-4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0"/>
            <a:ext cx="8179693" cy="1573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 чем можно перепутать травлю?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690864" cy="4572000"/>
          </a:xfrm>
        </p:spPr>
        <p:txBody>
          <a:bodyPr>
            <a:normAutofit/>
          </a:bodyPr>
          <a:lstStyle/>
          <a:p>
            <a:endParaRPr lang="ru-RU" dirty="0" smtClean="0">
              <a:latin typeface="Bookman Old Style" pitchFamily="18" charset="0"/>
            </a:endParaRPr>
          </a:p>
          <a:p>
            <a:endParaRPr lang="ru-RU" dirty="0" smtClean="0">
              <a:latin typeface="Bookman Old Style" pitchFamily="18" charset="0"/>
            </a:endParaRPr>
          </a:p>
          <a:p>
            <a:endParaRPr lang="ru-RU" dirty="0" smtClean="0">
              <a:latin typeface="Bookman Old Style" pitchFamily="18" charset="0"/>
            </a:endParaRPr>
          </a:p>
          <a:p>
            <a:r>
              <a:rPr lang="ru-RU" dirty="0" smtClean="0">
                <a:latin typeface="Bookman Old Style" pitchFamily="18" charset="0"/>
              </a:rPr>
              <a:t>Травля – групповое явление, это одна из форм поведения группы</a:t>
            </a:r>
          </a:p>
          <a:p>
            <a:endParaRPr lang="ru-RU" dirty="0" smtClean="0">
              <a:latin typeface="Bookman Old Style" pitchFamily="18" charset="0"/>
            </a:endParaRPr>
          </a:p>
        </p:txBody>
      </p:sp>
      <p:pic>
        <p:nvPicPr>
          <p:cNvPr id="7" name="Содержимое 6" descr="Bullying.jpe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220072" y="2204864"/>
            <a:ext cx="2937520" cy="2679590"/>
          </a:xfrm>
        </p:spPr>
      </p:pic>
      <p:pic>
        <p:nvPicPr>
          <p:cNvPr id="8194" name="Picture 2" descr="C:\Users\Надежда Владимировна\Desktop\Травля\2019-03-11_00-05-0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8640"/>
            <a:ext cx="6896100" cy="1552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Bookman Old Style" pitchFamily="18" charset="0"/>
              </a:rPr>
              <a:t>Ошибки учителя: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</a:rPr>
              <a:t>Неосознанная провокация. </a:t>
            </a:r>
          </a:p>
          <a:p>
            <a:r>
              <a:rPr lang="ru-RU" dirty="0" smtClean="0">
                <a:latin typeface="Bookman Old Style" pitchFamily="18" charset="0"/>
              </a:rPr>
              <a:t>Бездействие.</a:t>
            </a:r>
          </a:p>
          <a:p>
            <a:r>
              <a:rPr lang="ru-RU" dirty="0" smtClean="0">
                <a:latin typeface="Bookman Old Style" pitchFamily="18" charset="0"/>
              </a:rPr>
              <a:t>Организация учебного процесса без учета индивидуальных особенностей детей.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16" name="Содержимое 15" descr="cdfbac19f68c850584ecfc7ce49d7d84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70375" y="2112609"/>
            <a:ext cx="3657600" cy="35471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203</TotalTime>
  <Words>538</Words>
  <Application>Microsoft Office PowerPoint</Application>
  <PresentationFormat>Экран (4:3)</PresentationFormat>
  <Paragraphs>85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Слайд 1</vt:lpstr>
      <vt:lpstr>Слайд 2</vt:lpstr>
      <vt:lpstr>Слайд 3</vt:lpstr>
      <vt:lpstr>Слайд 4</vt:lpstr>
      <vt:lpstr>Слайд 5</vt:lpstr>
      <vt:lpstr> </vt:lpstr>
      <vt:lpstr>С чем можно перепутать травлю?</vt:lpstr>
      <vt:lpstr>Слайд 8</vt:lpstr>
      <vt:lpstr>Ошибки учителя:</vt:lpstr>
      <vt:lpstr>Слайд 10</vt:lpstr>
      <vt:lpstr>Слайд 11</vt:lpstr>
      <vt:lpstr>Слайд 12</vt:lpstr>
      <vt:lpstr>Слайд 13</vt:lpstr>
      <vt:lpstr>Слайд 14</vt:lpstr>
      <vt:lpstr>Если: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Областной Форум уполномоченных по правам ребенка</dc:title>
  <dc:creator>Надежда Моторина</dc:creator>
  <cp:lastModifiedBy>okeanskay_tp</cp:lastModifiedBy>
  <cp:revision>28</cp:revision>
  <dcterms:created xsi:type="dcterms:W3CDTF">2019-03-07T09:02:40Z</dcterms:created>
  <dcterms:modified xsi:type="dcterms:W3CDTF">2019-03-12T16:36:29Z</dcterms:modified>
</cp:coreProperties>
</file>