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2" r:id="rId6"/>
    <p:sldId id="260" r:id="rId7"/>
    <p:sldId id="264" r:id="rId8"/>
    <p:sldId id="26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12" autoAdjust="0"/>
    <p:restoredTop sz="94660"/>
  </p:normalViewPr>
  <p:slideViewPr>
    <p:cSldViewPr snapToGrid="0">
      <p:cViewPr>
        <p:scale>
          <a:sx n="122" d="100"/>
          <a:sy n="122" d="100"/>
        </p:scale>
        <p:origin x="-49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F915-35B7-4D6F-A8C2-2EF590B6C3C3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20F9-B253-4734-9D17-683DB4971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43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F915-35B7-4D6F-A8C2-2EF590B6C3C3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20F9-B253-4734-9D17-683DB4971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51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F915-35B7-4D6F-A8C2-2EF590B6C3C3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20F9-B253-4734-9D17-683DB4971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7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F915-35B7-4D6F-A8C2-2EF590B6C3C3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20F9-B253-4734-9D17-683DB4971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819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F915-35B7-4D6F-A8C2-2EF590B6C3C3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20F9-B253-4734-9D17-683DB4971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02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F915-35B7-4D6F-A8C2-2EF590B6C3C3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20F9-B253-4734-9D17-683DB4971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27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F915-35B7-4D6F-A8C2-2EF590B6C3C3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20F9-B253-4734-9D17-683DB4971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73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F915-35B7-4D6F-A8C2-2EF590B6C3C3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20F9-B253-4734-9D17-683DB4971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645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F915-35B7-4D6F-A8C2-2EF590B6C3C3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20F9-B253-4734-9D17-683DB4971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35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F915-35B7-4D6F-A8C2-2EF590B6C3C3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20F9-B253-4734-9D17-683DB4971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37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F915-35B7-4D6F-A8C2-2EF590B6C3C3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20F9-B253-4734-9D17-683DB4971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892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7F915-35B7-4D6F-A8C2-2EF590B6C3C3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C20F9-B253-4734-9D17-683DB4971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51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Подготовка ко второму мониторингу проекта «500+» 2022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Анализ антирисковых программ</a:t>
            </a: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Подтверждающие документы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811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Варианты подтверждающих документов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5323" y="1825625"/>
            <a:ext cx="10478478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Нормативные документы, подготовленные в рамках реализации проекта (приказы, распоряжения, положения и др.)</a:t>
            </a:r>
          </a:p>
          <a:p>
            <a:r>
              <a:rPr lang="ru-RU" dirty="0" smtClean="0"/>
              <a:t>Фото-видеоматериалы по итогам проведенных мероприятий</a:t>
            </a:r>
          </a:p>
          <a:p>
            <a:r>
              <a:rPr lang="ru-RU" dirty="0" smtClean="0"/>
              <a:t>Обезличенные работы учащихся</a:t>
            </a:r>
            <a:endParaRPr lang="ru-RU" dirty="0" smtClean="0"/>
          </a:p>
          <a:p>
            <a:r>
              <a:rPr lang="ru-RU" dirty="0" smtClean="0"/>
              <a:t>Дипломы и удостоверения (победителей конкурсов, олимпиад, курсов и др.)</a:t>
            </a:r>
          </a:p>
          <a:p>
            <a:r>
              <a:rPr lang="ru-RU" dirty="0" smtClean="0"/>
              <a:t>Аналитические справки (анализ проведённых мероприятий, заявленных в антирисковой программе)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011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Три файла в ИС МЭДК :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654" y="2211755"/>
            <a:ext cx="5368812" cy="34075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753" y="2211755"/>
            <a:ext cx="55254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1 Таблица </a:t>
            </a:r>
            <a:r>
              <a:rPr lang="ru-RU" dirty="0">
                <a:latin typeface="Arial Black" panose="020B0A04020102020204" pitchFamily="34" charset="0"/>
              </a:rPr>
              <a:t>(итог антирисковой программы</a:t>
            </a:r>
            <a:r>
              <a:rPr lang="ru-RU" dirty="0" smtClean="0">
                <a:latin typeface="Arial Black" panose="020B0A04020102020204" pitchFamily="34" charset="0"/>
              </a:rPr>
              <a:t>) с графой о выполненных показателях, перечнем проведенных мероприятий</a:t>
            </a:r>
          </a:p>
          <a:p>
            <a:endParaRPr lang="ru-RU" dirty="0" smtClean="0">
              <a:latin typeface="Arial Black" panose="020B0A04020102020204" pitchFamily="34" charset="0"/>
            </a:endParaRPr>
          </a:p>
          <a:p>
            <a:r>
              <a:rPr lang="ru-RU" dirty="0" smtClean="0">
                <a:latin typeface="Arial Black" panose="020B0A04020102020204" pitchFamily="34" charset="0"/>
              </a:rPr>
              <a:t>2 Подтверждающие документы сканы приказов, фото-видео </a:t>
            </a:r>
            <a:r>
              <a:rPr lang="ru-RU" dirty="0">
                <a:latin typeface="Arial Black" panose="020B0A04020102020204" pitchFamily="34" charset="0"/>
              </a:rPr>
              <a:t>проведенных мероприятий / </a:t>
            </a:r>
            <a:r>
              <a:rPr lang="ru-RU" dirty="0" smtClean="0">
                <a:latin typeface="Arial Black" panose="020B0A04020102020204" pitchFamily="34" charset="0"/>
              </a:rPr>
              <a:t>обезличенные </a:t>
            </a:r>
            <a:r>
              <a:rPr lang="ru-RU" dirty="0">
                <a:latin typeface="Arial Black" panose="020B0A04020102020204" pitchFamily="34" charset="0"/>
              </a:rPr>
              <a:t>работы </a:t>
            </a:r>
            <a:r>
              <a:rPr lang="ru-RU" dirty="0" smtClean="0">
                <a:latin typeface="Arial Black" panose="020B0A04020102020204" pitchFamily="34" charset="0"/>
              </a:rPr>
              <a:t>обучающихся / сканы дипломов, удостоверений, грамот и др. – в одном файле</a:t>
            </a:r>
          </a:p>
          <a:p>
            <a:endParaRPr lang="ru-RU" dirty="0" smtClean="0">
              <a:latin typeface="Arial Black" panose="020B0A04020102020204" pitchFamily="34" charset="0"/>
            </a:endParaRPr>
          </a:p>
          <a:p>
            <a:r>
              <a:rPr lang="ru-RU" dirty="0" smtClean="0">
                <a:latin typeface="Arial Black" panose="020B0A04020102020204" pitchFamily="34" charset="0"/>
              </a:rPr>
              <a:t>3 Аналитическая справка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37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0092"/>
            <a:ext cx="10515600" cy="206894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Выводы в аналитической справке формулируются по принципу «было – стало» - важно показать динамику в решении проблемы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568" y="2568648"/>
            <a:ext cx="3303955" cy="392093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 i="1" dirty="0" smtClean="0"/>
              <a:t>В анализе необходимо показать </a:t>
            </a:r>
          </a:p>
          <a:p>
            <a:r>
              <a:rPr lang="ru-RU" sz="2000" i="1" dirty="0" smtClean="0"/>
              <a:t>- по выявленной  проблеме поставлены задачи… и принято управленческое решение….</a:t>
            </a:r>
          </a:p>
          <a:p>
            <a:r>
              <a:rPr lang="ru-RU" sz="2000" i="1" dirty="0" smtClean="0"/>
              <a:t>Результаты мероприятий…</a:t>
            </a:r>
          </a:p>
          <a:p>
            <a:r>
              <a:rPr lang="ru-RU" sz="2000" i="1" dirty="0" smtClean="0"/>
              <a:t>Решение показало себя эффективным / неэффективным (подтвердить выполнением заявленных показателей и конечным результатом)</a:t>
            </a:r>
          </a:p>
          <a:p>
            <a:r>
              <a:rPr lang="ru-RU" sz="2000" i="1" dirty="0" smtClean="0"/>
              <a:t>Сделать итоговый вывод о дальнейшей работе по данному риску</a:t>
            </a:r>
            <a:endParaRPr lang="ru-RU" sz="20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537" y="2568648"/>
            <a:ext cx="7120503" cy="392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53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Сопоставляем </a:t>
            </a:r>
            <a:r>
              <a:rPr lang="ru-RU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антирисковую</a:t>
            </a: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программу с выполненными мероприятиями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7194" y="2008554"/>
            <a:ext cx="4469789" cy="44579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153" y="1843761"/>
            <a:ext cx="5527477" cy="485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99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Вывод об эффективности проведенных мероприятий и план дальнейшей работы по преодолению риска</a:t>
            </a:r>
            <a:endParaRPr lang="ru-RU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62" y="3036674"/>
            <a:ext cx="5422007" cy="341981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462" y="1825625"/>
            <a:ext cx="5720861" cy="122237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Необходимо включить в аналитическую справку  подраздел </a:t>
            </a:r>
            <a:r>
              <a:rPr lang="ru-RU" b="1" dirty="0" smtClean="0">
                <a:solidFill>
                  <a:srgbClr val="FF0000"/>
                </a:solidFill>
              </a:rPr>
              <a:t>«Полученные результаты»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049109" y="1834569"/>
            <a:ext cx="5658338" cy="12184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По итогам выводов об эффективности полученных результатов наметить </a:t>
            </a:r>
            <a:r>
              <a:rPr lang="ru-RU" b="1" dirty="0" smtClean="0">
                <a:solidFill>
                  <a:srgbClr val="FF0000"/>
                </a:solidFill>
              </a:rPr>
              <a:t>план дальнейшей работы по преодолению риска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Объект 3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287" y="2919505"/>
            <a:ext cx="4374274" cy="353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82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  <a:t>Завершается аналитическая справка планами на следующий год</a:t>
            </a:r>
            <a:endParaRPr lang="ru-RU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8803" y="1600016"/>
            <a:ext cx="8702798" cy="473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90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59" y="911225"/>
            <a:ext cx="11560710" cy="568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1810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230</Words>
  <Application>Microsoft Office PowerPoint</Application>
  <PresentationFormat>Произвольный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Подготовка ко второму мониторингу проекта «500+» 2022</vt:lpstr>
      <vt:lpstr>Варианты подтверждающих документов</vt:lpstr>
      <vt:lpstr>Три файла в ИС МЭДК :</vt:lpstr>
      <vt:lpstr>Выводы в аналитической справке формулируются по принципу «было – стало» - важно показать динамику в решении проблемы</vt:lpstr>
      <vt:lpstr>Сопоставляем антирисковую программу с выполненными мероприятиями</vt:lpstr>
      <vt:lpstr>Вывод об эффективности проведенных мероприятий и план дальнейшей работы по преодолению риска</vt:lpstr>
      <vt:lpstr>Завершается аналитическая справка планами на следующий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Соколовская Дарья</dc:creator>
  <cp:lastModifiedBy>r7-004</cp:lastModifiedBy>
  <cp:revision>17</cp:revision>
  <dcterms:created xsi:type="dcterms:W3CDTF">2022-10-10T16:41:14Z</dcterms:created>
  <dcterms:modified xsi:type="dcterms:W3CDTF">2022-10-11T11:40:20Z</dcterms:modified>
</cp:coreProperties>
</file>