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7" r:id="rId3"/>
    <p:sldId id="269" r:id="rId4"/>
    <p:sldId id="272" r:id="rId5"/>
    <p:sldId id="280" r:id="rId6"/>
    <p:sldId id="281" r:id="rId7"/>
    <p:sldId id="282" r:id="rId8"/>
    <p:sldId id="273" r:id="rId9"/>
    <p:sldId id="297" r:id="rId10"/>
    <p:sldId id="278" r:id="rId11"/>
    <p:sldId id="298" r:id="rId12"/>
    <p:sldId id="286" r:id="rId13"/>
    <p:sldId id="287" r:id="rId14"/>
    <p:sldId id="289" r:id="rId15"/>
    <p:sldId id="290" r:id="rId16"/>
    <p:sldId id="284" r:id="rId17"/>
    <p:sldId id="292" r:id="rId18"/>
    <p:sldId id="293" r:id="rId19"/>
    <p:sldId id="29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85" autoAdjust="0"/>
  </p:normalViewPr>
  <p:slideViewPr>
    <p:cSldViewPr snapToGrid="0">
      <p:cViewPr>
        <p:scale>
          <a:sx n="80" d="100"/>
          <a:sy n="80" d="100"/>
        </p:scale>
        <p:origin x="-1716" y="-6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F140B-5958-431B-9BA3-29DF90AB9154}" type="datetimeFigureOut">
              <a:rPr lang="ru-RU" smtClean="0"/>
              <a:t>21.12.2021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02D2A-7B6D-44FD-9475-D9563F4F1A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6807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Обложка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02D2A-7B6D-44FD-9475-D9563F4F1A80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63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t>21.12.2021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8727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t>21.12.2021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t>21.12.2021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624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t>21.12.2021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3392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t>21.12.2021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0307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t>21.12.2021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4095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t>21.12.2021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88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t>21.12.2021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362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t>21.12.2021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1676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t>21.12.2021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9445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t>21.12.2021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147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22647-D4AF-4ADF-B2EA-EDD1977A2B26}" type="datetimeFigureOut">
              <a:rPr lang="ru-RU" smtClean="0"/>
              <a:t>21.12.2021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F8BEF-63A6-4FA4-9006-CB4D988C22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969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8021" y="1169323"/>
            <a:ext cx="3876274" cy="1220228"/>
          </a:xfrm>
        </p:spPr>
        <p:txBody>
          <a:bodyPr>
            <a:noAutofit/>
          </a:bodyPr>
          <a:lstStyle/>
          <a:p>
            <a:pPr algn="l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федерального проекта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«Современная школа»  регионального проекта «Образование»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9565" y="230094"/>
            <a:ext cx="8071933" cy="42021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Областное государственное казенное  общеобразовательное  учреждение 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«Ивановская   коррекционная     школа    №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1»</a:t>
            </a:r>
            <a:endParaRPr lang="ru-RU" sz="18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37271" y="2389551"/>
            <a:ext cx="6584589" cy="14695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Фотография фасада здания</a:t>
            </a:r>
          </a:p>
          <a:p>
            <a:r>
              <a:rPr lang="ru-RU" sz="2000" dirty="0" smtClean="0"/>
              <a:t>образовательной организации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35" y="138398"/>
            <a:ext cx="2477312" cy="1023830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8181975" y="4358813"/>
            <a:ext cx="3819523" cy="794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800" b="1" dirty="0">
              <a:latin typeface="+mj-lt"/>
              <a:ea typeface="+mj-ea"/>
              <a:cs typeface="+mj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8181975" y="6099962"/>
            <a:ext cx="3723479" cy="422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u="sng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https://ivkorrschool1.ros-obr.ru/#/</a:t>
            </a:r>
            <a:endParaRPr lang="ru-RU" sz="1800" b="1" u="sng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8278020" y="2456382"/>
            <a:ext cx="3876274" cy="1515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проекта были выделены средства из федерального  бюджета в сумме 7 355 808,08 рублей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600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Цель проекта </a:t>
            </a:r>
            <a:r>
              <a:rPr lang="ru-RU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– создание современных условий обучения и воспитания обучающихся с ОВЗ через обновление инфраструктуры школы,  изменение содержания и повышение качества образовательного процесса.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19" y="1676530"/>
            <a:ext cx="7107806" cy="388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16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0210826_1054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250" r="11626"/>
          <a:stretch>
            <a:fillRect/>
          </a:stretch>
        </p:blipFill>
        <p:spPr>
          <a:xfrm rot="5400000">
            <a:off x="4415713" y="3652335"/>
            <a:ext cx="3396070" cy="2511255"/>
          </a:xfrm>
        </p:spPr>
      </p:pic>
      <p:sp>
        <p:nvSpPr>
          <p:cNvPr id="3" name="Прямоугольник 2"/>
          <p:cNvSpPr/>
          <p:nvPr/>
        </p:nvSpPr>
        <p:spPr>
          <a:xfrm>
            <a:off x="3238500" y="1494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сопровождение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педагога -психолога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20210826_105613.jpg"/>
          <p:cNvPicPr>
            <a:picLocks noChangeAspect="1"/>
          </p:cNvPicPr>
          <p:nvPr/>
        </p:nvPicPr>
        <p:blipFill>
          <a:blip r:embed="rId3" cstate="print"/>
          <a:srcRect l="10560" r="20928"/>
          <a:stretch>
            <a:fillRect/>
          </a:stretch>
        </p:blipFill>
        <p:spPr>
          <a:xfrm>
            <a:off x="276224" y="1527473"/>
            <a:ext cx="4394689" cy="2957095"/>
          </a:xfrm>
          <a:prstGeom prst="rect">
            <a:avLst/>
          </a:prstGeom>
        </p:spPr>
      </p:pic>
      <p:pic>
        <p:nvPicPr>
          <p:cNvPr id="10" name="Содержимое 5" descr="20210826_105534.jpg"/>
          <p:cNvPicPr>
            <a:picLocks noChangeAspect="1"/>
          </p:cNvPicPr>
          <p:nvPr/>
        </p:nvPicPr>
        <p:blipFill>
          <a:blip r:embed="rId4" cstate="print"/>
          <a:srcRect l="8876" r="24625"/>
          <a:stretch>
            <a:fillRect/>
          </a:stretch>
        </p:blipFill>
        <p:spPr>
          <a:xfrm>
            <a:off x="7667521" y="1527472"/>
            <a:ext cx="4265598" cy="29570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86" y="0"/>
            <a:ext cx="2477312" cy="10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2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0210826_105735.jpg"/>
          <p:cNvPicPr>
            <a:picLocks noChangeAspect="1"/>
          </p:cNvPicPr>
          <p:nvPr/>
        </p:nvPicPr>
        <p:blipFill>
          <a:blip r:embed="rId2" cstate="print"/>
          <a:srcRect l="11025" r="3926"/>
          <a:stretch>
            <a:fillRect/>
          </a:stretch>
        </p:blipFill>
        <p:spPr>
          <a:xfrm rot="5400000">
            <a:off x="6638651" y="1991199"/>
            <a:ext cx="4896397" cy="353873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8500" y="1494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сопровождение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педагога -психолога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48" y="3760567"/>
            <a:ext cx="4826031" cy="271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Содержимое 8" descr="20210826_105331.jpg"/>
          <p:cNvPicPr>
            <a:picLocks noChangeAspect="1"/>
          </p:cNvPicPr>
          <p:nvPr/>
        </p:nvPicPr>
        <p:blipFill>
          <a:blip r:embed="rId4" cstate="print"/>
          <a:srcRect r="17422"/>
          <a:stretch>
            <a:fillRect/>
          </a:stretch>
        </p:blipFill>
        <p:spPr>
          <a:xfrm>
            <a:off x="1018853" y="871955"/>
            <a:ext cx="4763626" cy="26593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86" y="0"/>
            <a:ext cx="2477312" cy="10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5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сопровождение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- дефектолога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" name="Содержимое 5" descr="20210826_1038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056" b="14589"/>
          <a:stretch>
            <a:fillRect/>
          </a:stretch>
        </p:blipFill>
        <p:spPr>
          <a:xfrm>
            <a:off x="5154827" y="1163363"/>
            <a:ext cx="6736385" cy="2420662"/>
          </a:xfr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755474"/>
            <a:ext cx="8477250" cy="293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163362"/>
            <a:ext cx="4518025" cy="24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86" y="0"/>
            <a:ext cx="2477312" cy="10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9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0210826_1042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625" r="21251"/>
          <a:stretch>
            <a:fillRect/>
          </a:stretch>
        </p:blipFill>
        <p:spPr>
          <a:xfrm>
            <a:off x="5758062" y="2942431"/>
            <a:ext cx="6290588" cy="3501008"/>
          </a:xfr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387475"/>
            <a:ext cx="5041900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38550" y="2864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сопровождение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учителя - дефектолога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86" y="0"/>
            <a:ext cx="2477312" cy="10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1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1"/>
            <a:ext cx="10515600" cy="1325563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6" name="Содержимое 5" descr="20210830_1047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251" t="8187" r="9751"/>
          <a:stretch>
            <a:fillRect/>
          </a:stretch>
        </p:blipFill>
        <p:spPr>
          <a:xfrm>
            <a:off x="5343524" y="3815697"/>
            <a:ext cx="6181726" cy="2838476"/>
          </a:xfrm>
        </p:spPr>
      </p:pic>
      <p:sp>
        <p:nvSpPr>
          <p:cNvPr id="3" name="Прямоугольник 2"/>
          <p:cNvSpPr/>
          <p:nvPr/>
        </p:nvSpPr>
        <p:spPr>
          <a:xfrm>
            <a:off x="3448050" y="27691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сопровождение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учителя -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логопеда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01" y="923241"/>
            <a:ext cx="7385249" cy="276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86" y="0"/>
            <a:ext cx="2477312" cy="10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1"/>
            <a:ext cx="10515600" cy="1325563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6" name="Содержимое 5" descr="20210830_1048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850" r="19401"/>
          <a:stretch>
            <a:fillRect/>
          </a:stretch>
        </p:blipFill>
        <p:spPr>
          <a:xfrm rot="5400000">
            <a:off x="186895" y="1446897"/>
            <a:ext cx="4594101" cy="4361203"/>
          </a:xfr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88" y="1971675"/>
            <a:ext cx="7117301" cy="3254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207690"/>
            <a:ext cx="609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86" y="0"/>
            <a:ext cx="2477312" cy="10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7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25" y="0"/>
            <a:ext cx="9301657" cy="973139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кабинеты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Кабинеты начальной школы,  математики,  естествознания и географии оснащены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учебно-демонстрационными системами с моторизированными сенсорными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экранами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современными методическими пособиями.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Содержимое 5" descr="20210826_1030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5821" r="8001"/>
          <a:stretch>
            <a:fillRect/>
          </a:stretch>
        </p:blipFill>
        <p:spPr>
          <a:xfrm>
            <a:off x="5392468" y="4329709"/>
            <a:ext cx="6598188" cy="2528291"/>
          </a:xfr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24" y="1231566"/>
            <a:ext cx="4775001" cy="520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0"/>
            <a:ext cx="2474913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1023937"/>
            <a:ext cx="4695825" cy="303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15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0210827_100256.jpg"/>
          <p:cNvPicPr>
            <a:picLocks noChangeAspect="1"/>
          </p:cNvPicPr>
          <p:nvPr/>
        </p:nvPicPr>
        <p:blipFill>
          <a:blip r:embed="rId2" cstate="print"/>
          <a:srcRect l="13531" r="12486"/>
          <a:stretch>
            <a:fillRect/>
          </a:stretch>
        </p:blipFill>
        <p:spPr>
          <a:xfrm rot="5400000">
            <a:off x="7035849" y="1872588"/>
            <a:ext cx="5427261" cy="399472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43125" y="180975"/>
            <a:ext cx="9301657" cy="9144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адаптивной физкультуры для обучающихся с ТМНР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 обучающихся с тяжелыми множественными нарушениями развития смогут воспользоваться современным, специализированным оборудованием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0"/>
            <a:ext cx="2474913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 descr="C:\Users\user\Desktop\Современная школа 2021\фото\20210928_1413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104900"/>
            <a:ext cx="6000750" cy="276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4085110"/>
            <a:ext cx="5083175" cy="267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45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0210827_100732.jpg"/>
          <p:cNvPicPr>
            <a:picLocks noChangeAspect="1"/>
          </p:cNvPicPr>
          <p:nvPr/>
        </p:nvPicPr>
        <p:blipFill>
          <a:blip r:embed="rId2" cstate="print"/>
          <a:srcRect r="15416"/>
          <a:stretch>
            <a:fillRect/>
          </a:stretch>
        </p:blipFill>
        <p:spPr>
          <a:xfrm>
            <a:off x="417330" y="3686173"/>
            <a:ext cx="5354025" cy="2887311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30" y="946943"/>
            <a:ext cx="535402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30" y="2013743"/>
            <a:ext cx="5859463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6250" y="10031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адаптивной физкультуры для обучающихся с ТМНР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0"/>
            <a:ext cx="2474913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54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8350" y="808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школы в федеральном проекте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школа» дает возможность: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874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обучающимся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получить качественное образование, соответствующее требованиям федеральных государственных образовательных стандартов;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выпускникам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– быть конкурентоспособными в социуме и системе профессионального образования;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педагогам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активно применять в своей практике современные технологии обучения;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образовательному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учреждению – иметь современную материально-техническую базу. </a:t>
            </a:r>
          </a:p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25" y="2807415"/>
            <a:ext cx="5395913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86" y="0"/>
            <a:ext cx="2477312" cy="1023830"/>
          </a:xfrm>
          <a:prstGeom prst="rect">
            <a:avLst/>
          </a:prstGeom>
        </p:spPr>
      </p:pic>
      <p:pic>
        <p:nvPicPr>
          <p:cNvPr id="6" name="Picture 3" descr="C:\Users\user\Desktop\Доброшкола 2 этап\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9"/>
          <a:stretch/>
        </p:blipFill>
        <p:spPr bwMode="auto">
          <a:xfrm>
            <a:off x="212614" y="2952102"/>
            <a:ext cx="2482961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ser\Desktop\Доброшкола 2 этап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266" y="2952102"/>
            <a:ext cx="25621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42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358664" y="5905499"/>
            <a:ext cx="4278650" cy="638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6296025" y="4975823"/>
            <a:ext cx="5672816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228850" y="138398"/>
            <a:ext cx="9299120" cy="1364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Швейные мастерские</a:t>
            </a:r>
            <a:endParaRPr lang="ru-RU" sz="2000" b="1" dirty="0"/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программы полностью обновлено учебное оборудование для реализации предметной области «Технология» по профилям «Швейное дело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«Столярное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дело». </a:t>
            </a:r>
          </a:p>
        </p:txBody>
      </p:sp>
      <p:pic>
        <p:nvPicPr>
          <p:cNvPr id="5123" name="Picture 3" descr="C:\Users\user\Desktop\Доброшкола 2 этап\Фото 301\20211006_104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6" y="1592377"/>
            <a:ext cx="5200649" cy="239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586"/>
            <a:ext cx="2477312" cy="102383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27" y="4154021"/>
            <a:ext cx="5270646" cy="238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844" y="1762126"/>
            <a:ext cx="3857178" cy="483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96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5421084" y="5462433"/>
            <a:ext cx="6547757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09085" y="6508"/>
            <a:ext cx="10614136" cy="610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Швейные мастерские</a:t>
            </a:r>
            <a:endParaRPr lang="ru-RU" sz="2000" b="1" dirty="0"/>
          </a:p>
        </p:txBody>
      </p:sp>
      <p:pic>
        <p:nvPicPr>
          <p:cNvPr id="7170" name="Picture 2" descr="C:\Users\user\Desktop\Доброшкола 2 этап\Фото 301\20211006_1038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3" r="16325"/>
          <a:stretch/>
        </p:blipFill>
        <p:spPr bwMode="auto">
          <a:xfrm>
            <a:off x="900286" y="1218415"/>
            <a:ext cx="4161322" cy="287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5" y="75875"/>
            <a:ext cx="2477312" cy="102383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438" y="1218415"/>
            <a:ext cx="4450035" cy="2889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6" y="4495989"/>
            <a:ext cx="4157662" cy="193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62224" y="572084"/>
            <a:ext cx="9305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интересом осваивают ребята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плоскошовную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швейную машину 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трикотажу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  вышивальную машину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электронным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оборудованием.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 descr="C:\Users\user\Desktop\Доброшкола 2 этап\Фото 301\20211006_10551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8" r="20755"/>
          <a:stretch/>
        </p:blipFill>
        <p:spPr bwMode="auto">
          <a:xfrm>
            <a:off x="1200150" y="4252990"/>
            <a:ext cx="3309610" cy="23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48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566091" y="282732"/>
            <a:ext cx="8961880" cy="8794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Швейные мастерские</a:t>
            </a:r>
            <a:endParaRPr lang="ru-RU" sz="2000" b="1" dirty="0"/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зону влажно-тепловой обработки приобрели современную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гладильную систему,  вертикальные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отправители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одежды, передвижные зеркала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раздвижные женские манекены.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b="1" dirty="0"/>
          </a:p>
        </p:txBody>
      </p:sp>
      <p:pic>
        <p:nvPicPr>
          <p:cNvPr id="10243" name="Picture 3" descr="C:\Users\user\Desktop\Доброшкола 2 этап\Фото 301\20211007_0929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3" r="19292"/>
          <a:stretch/>
        </p:blipFill>
        <p:spPr bwMode="auto">
          <a:xfrm>
            <a:off x="7554735" y="1838503"/>
            <a:ext cx="4278035" cy="340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64" y="138398"/>
            <a:ext cx="2477312" cy="102383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6" y="1162228"/>
            <a:ext cx="2524124" cy="463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14" y="1838503"/>
            <a:ext cx="4438853" cy="326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48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0210826_1316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7625"/>
          <a:stretch>
            <a:fillRect/>
          </a:stretch>
        </p:blipFill>
        <p:spPr>
          <a:xfrm>
            <a:off x="1535907" y="4129119"/>
            <a:ext cx="4440237" cy="265038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0275" y="60215"/>
            <a:ext cx="9217224" cy="1320909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Столярные мастерские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новыми верстаками, 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современным технологичным оборудованием </a:t>
            </a:r>
            <a:b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дереву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металлу.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Содержимое 5" descr="20210826_132727.jpg"/>
          <p:cNvPicPr>
            <a:picLocks noChangeAspect="1"/>
          </p:cNvPicPr>
          <p:nvPr/>
        </p:nvPicPr>
        <p:blipFill>
          <a:blip r:embed="rId3" cstate="print"/>
          <a:srcRect l="13125" r="13376"/>
          <a:stretch>
            <a:fillRect/>
          </a:stretch>
        </p:blipFill>
        <p:spPr>
          <a:xfrm rot="5400000">
            <a:off x="7137124" y="1807533"/>
            <a:ext cx="4851949" cy="40576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86" y="0"/>
            <a:ext cx="2477312" cy="1023830"/>
          </a:xfrm>
          <a:prstGeom prst="rect">
            <a:avLst/>
          </a:prstGeom>
        </p:spPr>
      </p:pic>
      <p:pic>
        <p:nvPicPr>
          <p:cNvPr id="6146" name="Picture 2" descr="C:\Users\user\Desktop\Современная школа 2021\Фото Современная школа\20210928_161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2" y="1163127"/>
            <a:ext cx="5975348" cy="275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71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9726" y="171452"/>
            <a:ext cx="9467348" cy="98107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Столярные мастерские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Закуплено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количество инструментов ручного труда для каждого учащегося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6" name="Содержимое 5" descr="20210826_1319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681" r="10320"/>
          <a:stretch>
            <a:fillRect/>
          </a:stretch>
        </p:blipFill>
        <p:spPr>
          <a:xfrm>
            <a:off x="198673" y="1023830"/>
            <a:ext cx="5012854" cy="2784610"/>
          </a:xfrm>
        </p:spPr>
      </p:pic>
      <p:pic>
        <p:nvPicPr>
          <p:cNvPr id="7" name="Рисунок 6" descr="20210826_132052.jpg"/>
          <p:cNvPicPr>
            <a:picLocks noChangeAspect="1"/>
          </p:cNvPicPr>
          <p:nvPr/>
        </p:nvPicPr>
        <p:blipFill>
          <a:blip r:embed="rId3" cstate="print"/>
          <a:srcRect l="4260" r="9903"/>
          <a:stretch>
            <a:fillRect/>
          </a:stretch>
        </p:blipFill>
        <p:spPr>
          <a:xfrm>
            <a:off x="6315075" y="1069097"/>
            <a:ext cx="5180969" cy="2657476"/>
          </a:xfrm>
          <a:prstGeom prst="rect">
            <a:avLst/>
          </a:prstGeom>
        </p:spPr>
      </p:pic>
      <p:pic>
        <p:nvPicPr>
          <p:cNvPr id="8" name="Рисунок 7" descr="20210826_132743.jpg"/>
          <p:cNvPicPr>
            <a:picLocks noChangeAspect="1"/>
          </p:cNvPicPr>
          <p:nvPr/>
        </p:nvPicPr>
        <p:blipFill>
          <a:blip r:embed="rId4" cstate="print"/>
          <a:srcRect l="12988" r="21650" b="12419"/>
          <a:stretch>
            <a:fillRect/>
          </a:stretch>
        </p:blipFill>
        <p:spPr>
          <a:xfrm>
            <a:off x="609599" y="4034753"/>
            <a:ext cx="4467225" cy="25580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86" y="0"/>
            <a:ext cx="2477312" cy="102383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3946305"/>
            <a:ext cx="5548313" cy="2734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90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0210826_132338.jpg"/>
          <p:cNvPicPr>
            <a:picLocks noChangeAspect="1"/>
          </p:cNvPicPr>
          <p:nvPr/>
        </p:nvPicPr>
        <p:blipFill>
          <a:blip r:embed="rId2" cstate="print"/>
          <a:srcRect l="5835" r="16991"/>
          <a:stretch>
            <a:fillRect/>
          </a:stretch>
        </p:blipFill>
        <p:spPr>
          <a:xfrm>
            <a:off x="3608318" y="4352692"/>
            <a:ext cx="5145386" cy="2305205"/>
          </a:xfrm>
          <a:prstGeom prst="rect">
            <a:avLst/>
          </a:prstGeom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38" y="720551"/>
            <a:ext cx="3231390" cy="33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86" y="0"/>
            <a:ext cx="2477312" cy="1023830"/>
          </a:xfrm>
          <a:prstGeom prst="rect">
            <a:avLst/>
          </a:prstGeom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257" y="720551"/>
            <a:ext cx="2983104" cy="33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283" y="763392"/>
            <a:ext cx="2833943" cy="33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80402" y="142583"/>
            <a:ext cx="2616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Столярные мастерские</a:t>
            </a:r>
          </a:p>
        </p:txBody>
      </p:sp>
    </p:spTree>
    <p:extLst>
      <p:ext uri="{BB962C8B-B14F-4D97-AF65-F5344CB8AC3E}">
        <p14:creationId xmlns:p14="http://schemas.microsoft.com/office/powerpoint/2010/main" val="392582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358664" y="5466252"/>
            <a:ext cx="4278650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421084" y="5462433"/>
            <a:ext cx="6547757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733675" y="0"/>
            <a:ext cx="9144000" cy="892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«Декоративно-прикладное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искусство»,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Декоративно-прикладное искусство для обучающихся с ТМНР»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Содержимое 5" descr="20210830_0901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625" r="16001"/>
          <a:stretch>
            <a:fillRect/>
          </a:stretch>
        </p:blipFill>
        <p:spPr>
          <a:xfrm>
            <a:off x="7504123" y="3913937"/>
            <a:ext cx="4023848" cy="2753277"/>
          </a:xfrm>
        </p:spPr>
      </p:pic>
      <p:pic>
        <p:nvPicPr>
          <p:cNvPr id="10" name="Рисунок 9" descr="20210830_090306.jpg"/>
          <p:cNvPicPr>
            <a:picLocks noChangeAspect="1"/>
          </p:cNvPicPr>
          <p:nvPr/>
        </p:nvPicPr>
        <p:blipFill>
          <a:blip r:embed="rId3" cstate="print"/>
          <a:srcRect l="7410" r="10691"/>
          <a:stretch>
            <a:fillRect/>
          </a:stretch>
        </p:blipFill>
        <p:spPr>
          <a:xfrm>
            <a:off x="964319" y="1043620"/>
            <a:ext cx="4236331" cy="238458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32" y="892847"/>
            <a:ext cx="5475214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user\Desktop\Современная школа 2021\фот\20210928_1039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4" y="3918544"/>
            <a:ext cx="5962408" cy="274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86" y="0"/>
            <a:ext cx="2477312" cy="10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8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229" y="-114298"/>
            <a:ext cx="10515600" cy="781048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«Повар»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Содержимое 5" descr="20210826_130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446" t="2549" r="9234"/>
          <a:stretch>
            <a:fillRect/>
          </a:stretch>
        </p:blipFill>
        <p:spPr>
          <a:xfrm rot="5400000">
            <a:off x="191082" y="1969611"/>
            <a:ext cx="4044066" cy="3216091"/>
          </a:xfrm>
        </p:spPr>
      </p:pic>
      <p:pic>
        <p:nvPicPr>
          <p:cNvPr id="10" name="Рисунок 9" descr="20210826_125430.jpg"/>
          <p:cNvPicPr>
            <a:picLocks noChangeAspect="1"/>
          </p:cNvPicPr>
          <p:nvPr/>
        </p:nvPicPr>
        <p:blipFill>
          <a:blip r:embed="rId3" cstate="print"/>
          <a:srcRect l="14663" t="923" r="21850"/>
          <a:stretch>
            <a:fillRect/>
          </a:stretch>
        </p:blipFill>
        <p:spPr>
          <a:xfrm rot="5400000">
            <a:off x="8555954" y="3818841"/>
            <a:ext cx="2681041" cy="2571751"/>
          </a:xfrm>
          <a:prstGeom prst="rect">
            <a:avLst/>
          </a:prstGeom>
        </p:spPr>
      </p:pic>
      <p:pic>
        <p:nvPicPr>
          <p:cNvPr id="11" name="Содержимое 7" descr="20210826_125209.jpg"/>
          <p:cNvPicPr>
            <a:picLocks noChangeAspect="1"/>
          </p:cNvPicPr>
          <p:nvPr/>
        </p:nvPicPr>
        <p:blipFill>
          <a:blip r:embed="rId4" cstate="print"/>
          <a:srcRect l="20709" t="-2494" r="12792"/>
          <a:stretch>
            <a:fillRect/>
          </a:stretch>
        </p:blipFill>
        <p:spPr>
          <a:xfrm rot="5400000">
            <a:off x="4409593" y="3838094"/>
            <a:ext cx="2808054" cy="2660261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578559"/>
            <a:ext cx="6593137" cy="292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86" y="0"/>
            <a:ext cx="2477312" cy="10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3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</TotalTime>
  <Words>253</Words>
  <Application>Microsoft Office PowerPoint</Application>
  <PresentationFormat>Произвольный</PresentationFormat>
  <Paragraphs>40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Реализация федерального проекта  «Современная школа»  регионального проекта «Образование»  </vt:lpstr>
      <vt:lpstr>Презентация PowerPoint</vt:lpstr>
      <vt:lpstr>Презентация PowerPoint</vt:lpstr>
      <vt:lpstr>Презентация PowerPoint</vt:lpstr>
      <vt:lpstr>Столярные мастерские Оснащены новыми верстаками, современным технологичным оборудованием  для работы по дереву и металлу. </vt:lpstr>
      <vt:lpstr>Столярные мастерские Закуплено  большое количество инструментов ручного труда для каждого учащегося.</vt:lpstr>
      <vt:lpstr>Презентация PowerPoint</vt:lpstr>
      <vt:lpstr>Презентация PowerPoint</vt:lpstr>
      <vt:lpstr>Дополнительное образование Мастерская «Повар»</vt:lpstr>
      <vt:lpstr>Презентация PowerPoint</vt:lpstr>
      <vt:lpstr>Презентация PowerPoint</vt:lpstr>
      <vt:lpstr>Психолого-педагогическое сопровождение Кабинет учителя - дефектолога</vt:lpstr>
      <vt:lpstr>Презентация PowerPoint</vt:lpstr>
      <vt:lpstr>Презентация PowerPoint</vt:lpstr>
      <vt:lpstr>Презентация PowerPoint</vt:lpstr>
      <vt:lpstr>Учебные кабинеты Кабинеты начальной школы,  математики,  естествознания и географии оснащены  учебно-демонстрационными системами с моторизированными сенсорными экранами и современными методическими пособиями.</vt:lpstr>
      <vt:lpstr>Кабинет адаптивной физкультуры для обучающихся с ТМНР 100% обучающихся с тяжелыми множественными нарушениями развития смогут воспользоваться современным, специализированным оборудованием </vt:lpstr>
      <vt:lpstr>Презентация PowerPoint</vt:lpstr>
      <vt:lpstr>Участие школы в федеральном проекте  «Современная школа» дает возможность: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Регион, город</dc:title>
  <dc:creator>Gennadii</dc:creator>
  <cp:lastModifiedBy>Светлана Валерьевна Никифорова</cp:lastModifiedBy>
  <cp:revision>47</cp:revision>
  <dcterms:created xsi:type="dcterms:W3CDTF">2021-02-27T14:43:06Z</dcterms:created>
  <dcterms:modified xsi:type="dcterms:W3CDTF">2021-12-21T12:24:46Z</dcterms:modified>
</cp:coreProperties>
</file>